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1" r:id="rId2"/>
  </p:sldMasterIdLst>
  <p:notesMasterIdLst>
    <p:notesMasterId r:id="rId61"/>
  </p:notesMasterIdLst>
  <p:handoutMasterIdLst>
    <p:handoutMasterId r:id="rId62"/>
  </p:handoutMasterIdLst>
  <p:sldIdLst>
    <p:sldId id="296" r:id="rId3"/>
    <p:sldId id="338" r:id="rId4"/>
    <p:sldId id="258" r:id="rId5"/>
    <p:sldId id="421" r:id="rId6"/>
    <p:sldId id="260" r:id="rId7"/>
    <p:sldId id="427" r:id="rId8"/>
    <p:sldId id="428" r:id="rId9"/>
    <p:sldId id="430" r:id="rId10"/>
    <p:sldId id="431" r:id="rId11"/>
    <p:sldId id="436" r:id="rId12"/>
    <p:sldId id="433" r:id="rId13"/>
    <p:sldId id="434" r:id="rId14"/>
    <p:sldId id="435" r:id="rId15"/>
    <p:sldId id="259" r:id="rId16"/>
    <p:sldId id="419" r:id="rId17"/>
    <p:sldId id="426" r:id="rId18"/>
    <p:sldId id="264" r:id="rId19"/>
    <p:sldId id="432" r:id="rId20"/>
    <p:sldId id="423" r:id="rId21"/>
    <p:sldId id="422" r:id="rId22"/>
    <p:sldId id="275" r:id="rId23"/>
    <p:sldId id="266" r:id="rId24"/>
    <p:sldId id="424" r:id="rId25"/>
    <p:sldId id="425" r:id="rId26"/>
    <p:sldId id="261" r:id="rId27"/>
    <p:sldId id="420" r:id="rId28"/>
    <p:sldId id="380" r:id="rId29"/>
    <p:sldId id="382" r:id="rId30"/>
    <p:sldId id="262" r:id="rId31"/>
    <p:sldId id="263" r:id="rId32"/>
    <p:sldId id="381" r:id="rId33"/>
    <p:sldId id="265" r:id="rId34"/>
    <p:sldId id="267" r:id="rId35"/>
    <p:sldId id="268" r:id="rId36"/>
    <p:sldId id="269" r:id="rId37"/>
    <p:sldId id="270" r:id="rId38"/>
    <p:sldId id="271" r:id="rId39"/>
    <p:sldId id="272" r:id="rId40"/>
    <p:sldId id="273" r:id="rId41"/>
    <p:sldId id="274" r:id="rId42"/>
    <p:sldId id="276" r:id="rId43"/>
    <p:sldId id="277" r:id="rId44"/>
    <p:sldId id="280" r:id="rId45"/>
    <p:sldId id="281" r:id="rId46"/>
    <p:sldId id="282" r:id="rId47"/>
    <p:sldId id="283" r:id="rId48"/>
    <p:sldId id="284" r:id="rId49"/>
    <p:sldId id="285" r:id="rId50"/>
    <p:sldId id="286" r:id="rId51"/>
    <p:sldId id="287" r:id="rId52"/>
    <p:sldId id="288" r:id="rId53"/>
    <p:sldId id="289" r:id="rId54"/>
    <p:sldId id="290" r:id="rId55"/>
    <p:sldId id="291" r:id="rId56"/>
    <p:sldId id="292" r:id="rId57"/>
    <p:sldId id="293" r:id="rId58"/>
    <p:sldId id="294" r:id="rId59"/>
    <p:sldId id="257" r:id="rId60"/>
  </p:sldIdLst>
  <p:sldSz cx="9144000" cy="5143500" type="screen16x9"/>
  <p:notesSz cx="6858000" cy="9144000"/>
  <p:embeddedFontLst>
    <p:embeddedFont>
      <p:font typeface="Alata" panose="020B0604020202020204" charset="0"/>
      <p:regular r:id="rId63"/>
    </p:embeddedFont>
    <p:embeddedFont>
      <p:font typeface="Amatic SC" panose="00000500000000000000" pitchFamily="2" charset="-79"/>
      <p:regular r:id="rId64"/>
      <p:bold r:id="rId65"/>
    </p:embeddedFont>
    <p:embeddedFont>
      <p:font typeface="Calibri" panose="020F0502020204030204" pitchFamily="34" charset="0"/>
      <p:regular r:id="rId66"/>
      <p:bold r:id="rId67"/>
      <p:italic r:id="rId68"/>
      <p:boldItalic r:id="rId69"/>
    </p:embeddedFont>
    <p:embeddedFont>
      <p:font typeface="Google Sans" panose="020B0503030502040204" pitchFamily="34" charset="0"/>
      <p:regular r:id="rId70"/>
      <p:bold r:id="rId71"/>
      <p:italic r:id="rId72"/>
      <p:boldItalic r:id="rId73"/>
    </p:embeddedFont>
    <p:embeddedFont>
      <p:font typeface="Google Sans Medium" panose="020B0603030502040203" pitchFamily="34" charset="0"/>
      <p:regular r:id="rId74"/>
      <p:italic r:id="rId75"/>
    </p:embeddedFont>
    <p:embeddedFont>
      <p:font typeface="KFGQPC HAFS Uthmanic Script" panose="02000000000000000000" pitchFamily="2" charset="-78"/>
      <p:regular r:id="rId76"/>
    </p:embeddedFont>
    <p:embeddedFont>
      <p:font typeface="Lexend Deca Black" pitchFamily="2" charset="0"/>
      <p:bold r:id="rId77"/>
    </p:embeddedFont>
    <p:embeddedFont>
      <p:font typeface="Montserrat" panose="00000500000000000000" pitchFamily="2" charset="0"/>
      <p:regular r:id="rId78"/>
      <p:bold r:id="rId79"/>
      <p:italic r:id="rId80"/>
      <p:boldItalic r:id="rId81"/>
    </p:embeddedFont>
    <p:embeddedFont>
      <p:font typeface="Proxima Nova" panose="020B0604020202020204" charset="0"/>
      <p:regular r:id="rId82"/>
    </p:embeddedFont>
    <p:embeddedFont>
      <p:font typeface="Proxima Nova Semibold" panose="020B0604020202020204" charset="0"/>
      <p:regular r:id="rId83"/>
    </p:embeddedFont>
    <p:embeddedFont>
      <p:font typeface="PT Sans" panose="020B0503020203020204" pitchFamily="34" charset="0"/>
      <p:regular r:id="rId84"/>
      <p:bold r:id="rId85"/>
      <p:italic r:id="rId86"/>
      <p:boldItalic r:id="rId87"/>
    </p:embeddedFont>
    <p:embeddedFont>
      <p:font typeface="Roboto Medium" panose="02000000000000000000" pitchFamily="2" charset="0"/>
      <p:regular r:id="rId88"/>
      <p:italic r:id="rId89"/>
    </p:embeddedFont>
    <p:embeddedFont>
      <p:font typeface="Sarabun" panose="020B0604020202020204" charset="-34"/>
      <p:regular r:id="rId90"/>
    </p:embeddedFont>
    <p:embeddedFont>
      <p:font typeface="Segoe UI" panose="020B0502040204020203" pitchFamily="34" charset="0"/>
      <p:regular r:id="rId91"/>
      <p:bold r:id="rId92"/>
      <p:italic r:id="rId93"/>
      <p:boldItalic r:id="rId94"/>
    </p:embeddedFont>
    <p:embeddedFont>
      <p:font typeface="Segoe UI Semibold" panose="020B0702040204020203" pitchFamily="34" charset="0"/>
      <p:bold r:id="rId95"/>
      <p:boldItalic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Lst>
        </p14:section>
        <p14:section name="Al-Ghoziyyah" id="{051ECAD3-F63A-414E-B7CC-2DD00842CEFE}">
          <p14:sldIdLst>
            <p14:sldId id="421"/>
            <p14:sldId id="260"/>
            <p14:sldId id="427"/>
            <p14:sldId id="428"/>
            <p14:sldId id="430"/>
            <p14:sldId id="431"/>
            <p14:sldId id="436"/>
            <p14:sldId id="433"/>
            <p14:sldId id="434"/>
            <p14:sldId id="435"/>
            <p14:sldId id="259"/>
            <p14:sldId id="419"/>
            <p14:sldId id="426"/>
            <p14:sldId id="264"/>
            <p14:sldId id="432"/>
          </p14:sldIdLst>
        </p14:section>
        <p14:section name="Al-Madiyyah" id="{E9C6376D-DBAC-4C0C-B796-F897CE651637}">
          <p14:sldIdLst>
            <p14:sldId id="423"/>
            <p14:sldId id="422"/>
            <p14:sldId id="275"/>
            <p14:sldId id="266"/>
          </p14:sldIdLst>
        </p14:section>
        <p14:section name="Al-Atsiriyyah" id="{20020E0F-0A61-4BD6-AFEE-2B7D74012236}">
          <p14:sldIdLst>
            <p14:sldId id="424"/>
            <p14:sldId id="425"/>
          </p14:sldIdLst>
        </p14:section>
        <p14:section name="Template" id="{9BC6139C-0629-49DC-80B9-FE27470014E3}">
          <p14:sldIdLst>
            <p14:sldId id="261"/>
            <p14:sldId id="420"/>
            <p14:sldId id="380"/>
            <p14:sldId id="382"/>
            <p14:sldId id="262"/>
            <p14:sldId id="263"/>
            <p14:sldId id="381"/>
            <p14:sldId id="265"/>
            <p14:sldId id="267"/>
            <p14:sldId id="268"/>
            <p14:sldId id="269"/>
            <p14:sldId id="270"/>
            <p14:sldId id="271"/>
            <p14:sldId id="272"/>
            <p14:sldId id="273"/>
            <p14:sldId id="274"/>
            <p14:sldId id="276"/>
            <p14:sldId id="277"/>
            <p14:sldId id="280"/>
            <p14:sldId id="281"/>
            <p14:sldId id="282"/>
            <p14:sldId id="283"/>
            <p14:sldId id="284"/>
            <p14:sldId id="285"/>
            <p14:sldId id="286"/>
            <p14:sldId id="287"/>
            <p14:sldId id="288"/>
            <p14:sldId id="289"/>
            <p14:sldId id="290"/>
            <p14:sldId id="291"/>
            <p14:sldId id="292"/>
            <p14:sldId id="293"/>
            <p14:sldId id="294"/>
            <p14:sldId id="257"/>
          </p14:sldIdLst>
        </p14:section>
      </p14:sectionLst>
    </p:ext>
    <p:ext uri="{EFAFB233-063F-42B5-8137-9DF3F51BA10A}">
      <p15:sldGuideLst xmlns:p15="http://schemas.microsoft.com/office/powerpoint/2012/main">
        <p15:guide id="2" pos="5511" userDrawn="1">
          <p15:clr>
            <a:srgbClr val="A4A3A4"/>
          </p15:clr>
        </p15:guide>
        <p15:guide id="3" orient="horz" pos="189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F72"/>
    <a:srgbClr val="DB4437"/>
    <a:srgbClr val="42A5F5"/>
    <a:srgbClr val="F4B400"/>
    <a:srgbClr val="2E2E2E"/>
    <a:srgbClr val="4285F4"/>
    <a:srgbClr val="1C1C1C"/>
    <a:srgbClr val="E17545"/>
    <a:srgbClr val="71627A"/>
    <a:srgbClr val="473A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64" autoAdjust="0"/>
    <p:restoredTop sz="94049" autoAdjust="0"/>
  </p:normalViewPr>
  <p:slideViewPr>
    <p:cSldViewPr showGuides="1">
      <p:cViewPr varScale="1">
        <p:scale>
          <a:sx n="72" d="100"/>
          <a:sy n="72" d="100"/>
        </p:scale>
        <p:origin x="440" y="-132"/>
      </p:cViewPr>
      <p:guideLst>
        <p:guide pos="5511"/>
        <p:guide orient="horz" pos="1892"/>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28"/>
    </p:cViewPr>
  </p:sorterViewPr>
  <p:notesViewPr>
    <p:cSldViewPr>
      <p:cViewPr varScale="1">
        <p:scale>
          <a:sx n="53" d="100"/>
          <a:sy n="53" d="100"/>
        </p:scale>
        <p:origin x="2648" y="40"/>
      </p:cViewPr>
      <p:guideLst/>
    </p:cSldViewPr>
  </p:notes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font" Target="fonts/font22.fntdata"/><Relationship Id="rId89" Type="http://schemas.openxmlformats.org/officeDocument/2006/relationships/font" Target="fonts/font27.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 Target="slides/slide3.xml"/><Relationship Id="rId90" Type="http://schemas.openxmlformats.org/officeDocument/2006/relationships/font" Target="fonts/font28.fntdata"/><Relationship Id="rId95" Type="http://schemas.openxmlformats.org/officeDocument/2006/relationships/font" Target="fonts/font33.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2.fntdata"/><Relationship Id="rId69" Type="http://schemas.openxmlformats.org/officeDocument/2006/relationships/font" Target="fonts/font7.fntdata"/><Relationship Id="rId80" Type="http://schemas.openxmlformats.org/officeDocument/2006/relationships/font" Target="fonts/font18.fntdata"/><Relationship Id="rId85" Type="http://schemas.openxmlformats.org/officeDocument/2006/relationships/font" Target="fonts/font23.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handoutMaster" Target="handoutMasters/handout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font" Target="fonts/font21.fntdata"/><Relationship Id="rId88" Type="http://schemas.openxmlformats.org/officeDocument/2006/relationships/font" Target="fonts/font26.fntdata"/><Relationship Id="rId91" Type="http://schemas.openxmlformats.org/officeDocument/2006/relationships/font" Target="fonts/font29.fntdata"/><Relationship Id="rId96" Type="http://schemas.openxmlformats.org/officeDocument/2006/relationships/font" Target="fonts/font3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font" Target="fonts/font19.fntdata"/><Relationship Id="rId86" Type="http://schemas.openxmlformats.org/officeDocument/2006/relationships/font" Target="fonts/font24.fntdata"/><Relationship Id="rId94" Type="http://schemas.openxmlformats.org/officeDocument/2006/relationships/font" Target="fonts/font32.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4.fntdata"/><Relationship Id="rId97" Type="http://schemas.openxmlformats.org/officeDocument/2006/relationships/commentAuthors" Target="commentAuthors.xml"/><Relationship Id="rId7" Type="http://schemas.openxmlformats.org/officeDocument/2006/relationships/slide" Target="slides/slide5.xml"/><Relationship Id="rId71" Type="http://schemas.openxmlformats.org/officeDocument/2006/relationships/font" Target="fonts/font9.fntdata"/><Relationship Id="rId92" Type="http://schemas.openxmlformats.org/officeDocument/2006/relationships/font" Target="fonts/font3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4.fntdata"/><Relationship Id="rId87" Type="http://schemas.openxmlformats.org/officeDocument/2006/relationships/font" Target="fonts/font25.fntdata"/><Relationship Id="rId61" Type="http://schemas.openxmlformats.org/officeDocument/2006/relationships/notesMaster" Target="notesMasters/notesMaster1.xml"/><Relationship Id="rId82" Type="http://schemas.openxmlformats.org/officeDocument/2006/relationships/font" Target="fonts/font20.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5.fntdata"/><Relationship Id="rId100"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0.fntdata"/><Relationship Id="rId93" Type="http://schemas.openxmlformats.org/officeDocument/2006/relationships/font" Target="fonts/font31.fntdata"/><Relationship Id="rId98" Type="http://schemas.openxmlformats.org/officeDocument/2006/relationships/presProps" Target="presProps.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2/16/2023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956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3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8093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5909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0476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4484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4610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c1e0c81dba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c1e0c81dba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4428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27992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c1e0c81db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c1e0c81dba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c1e0c81dba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c1e0c81dba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c1e0c81db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c1e0c81db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c1e0c81db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c1e0c81dba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c1e0c81db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453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bfc6975492_0_9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bfc6975492_0_9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bfc6975492_0_9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bfc6975492_0_9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bfc6975492_0_11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5"/>
        <p:cNvGrpSpPr/>
        <p:nvPr/>
      </p:nvGrpSpPr>
      <p:grpSpPr>
        <a:xfrm>
          <a:off x="0" y="0"/>
          <a:ext cx="0" cy="0"/>
          <a:chOff x="0" y="0"/>
          <a:chExt cx="0" cy="0"/>
        </a:xfrm>
      </p:grpSpPr>
      <p:sp>
        <p:nvSpPr>
          <p:cNvPr id="3766" name="Google Shape;3766;g1bfc6975492_0_120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bfc6975492_0_12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1bfc6975492_0_12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0"/>
        <p:cNvGrpSpPr/>
        <p:nvPr/>
      </p:nvGrpSpPr>
      <p:grpSpPr>
        <a:xfrm>
          <a:off x="0" y="0"/>
          <a:ext cx="0" cy="0"/>
          <a:chOff x="0" y="0"/>
          <a:chExt cx="0" cy="0"/>
        </a:xfrm>
      </p:grpSpPr>
      <p:sp>
        <p:nvSpPr>
          <p:cNvPr id="4721" name="Google Shape;4721;g1bfc6975492_0_129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6"/>
        <p:cNvGrpSpPr/>
        <p:nvPr/>
      </p:nvGrpSpPr>
      <p:grpSpPr>
        <a:xfrm>
          <a:off x="0" y="0"/>
          <a:ext cx="0" cy="0"/>
          <a:chOff x="0" y="0"/>
          <a:chExt cx="0" cy="0"/>
        </a:xfrm>
      </p:grpSpPr>
      <p:sp>
        <p:nvSpPr>
          <p:cNvPr id="5147" name="Google Shape;5147;g1bfc6975492_0_13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bfc6975492_0_13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7"/>
        <p:cNvGrpSpPr/>
        <p:nvPr/>
      </p:nvGrpSpPr>
      <p:grpSpPr>
        <a:xfrm>
          <a:off x="0" y="0"/>
          <a:ext cx="0" cy="0"/>
          <a:chOff x="0" y="0"/>
          <a:chExt cx="0" cy="0"/>
        </a:xfrm>
      </p:grpSpPr>
      <p:sp>
        <p:nvSpPr>
          <p:cNvPr id="6018" name="Google Shape;6018;g1bfc6975492_0_14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bfc6975492_0_14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1bfc6975492_0_15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2"/>
        <p:cNvGrpSpPr/>
        <p:nvPr/>
      </p:nvGrpSpPr>
      <p:grpSpPr>
        <a:xfrm>
          <a:off x="0" y="0"/>
          <a:ext cx="0" cy="0"/>
          <a:chOff x="0" y="0"/>
          <a:chExt cx="0" cy="0"/>
        </a:xfrm>
      </p:grpSpPr>
      <p:sp>
        <p:nvSpPr>
          <p:cNvPr id="7553" name="Google Shape;7553;g1bfc6975492_0_15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041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3510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5887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txBox="1">
            <a:spLocks noGrp="1"/>
          </p:cNvSpPr>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70" name="Google Shape;70;p9"/>
          <p:cNvSpPr txBox="1">
            <a:spLocks noGrp="1"/>
          </p:cNvSpPr>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userDrawn="1">
  <p:cSld name="BIG_NUMBER">
    <p:spTree>
      <p:nvGrpSpPr>
        <p:cNvPr id="1" name="Shape 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a:spLocks noGrp="1"/>
          </p:cNvSpPr>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a:spLocks noGrp="1"/>
          </p:cNvSpPr>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4" name="Google Shape;104;p13"/>
          <p:cNvSpPr txBox="1">
            <a:spLocks noGrp="1"/>
          </p:cNvSpPr>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a:spLocks noGrp="1"/>
          </p:cNvSpPr>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7" name="Google Shape;107;p13"/>
          <p:cNvSpPr txBox="1">
            <a:spLocks noGrp="1"/>
          </p:cNvSpPr>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8" name="Google Shape;108;p13"/>
          <p:cNvSpPr txBox="1">
            <a:spLocks noGrp="1"/>
          </p:cNvSpPr>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9" name="Google Shape;109;p13"/>
          <p:cNvSpPr txBox="1">
            <a:spLocks noGrp="1"/>
          </p:cNvSpPr>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0" name="Google Shape;110;p13"/>
          <p:cNvSpPr txBox="1">
            <a:spLocks noGrp="1"/>
          </p:cNvSpPr>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1" name="Google Shape;111;p13"/>
          <p:cNvSpPr txBox="1">
            <a:spLocks noGrp="1"/>
          </p:cNvSpPr>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1" name="Shape 98"/>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0" name="Google Shape;120;p14"/>
          <p:cNvSpPr txBox="1">
            <a:spLocks noGrp="1"/>
          </p:cNvSpPr>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15"/>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 name="Shape 139"/>
        <p:cNvGrpSpPr/>
        <p:nvPr/>
      </p:nvGrpSpPr>
      <p:grpSpPr>
        <a:xfrm>
          <a:off x="0" y="0"/>
          <a:ext cx="0" cy="0"/>
          <a:chOff x="0" y="0"/>
          <a:chExt cx="0" cy="0"/>
        </a:xfrm>
      </p:grpSpPr>
      <p:sp>
        <p:nvSpPr>
          <p:cNvPr id="140" name="Google Shape;140;p16"/>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1" name="Google Shape;141;p16"/>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6"/>
          <p:cNvSpPr>
            <a:spLocks noGrp="1"/>
          </p:cNvSpPr>
          <p:nvPr>
            <p:ph type="pic" idx="2"/>
          </p:nvPr>
        </p:nvSpPr>
        <p:spPr>
          <a:xfrm>
            <a:off x="720000" y="630000"/>
            <a:ext cx="2252100" cy="2252100"/>
          </a:xfrm>
          <a:prstGeom prst="rect">
            <a:avLst/>
          </a:prstGeom>
          <a:noFill/>
          <a:ln>
            <a:noFill/>
          </a:ln>
        </p:spPr>
      </p:sp>
      <p:sp>
        <p:nvSpPr>
          <p:cNvPr id="143" name="Google Shape;143;p16"/>
          <p:cNvSpPr>
            <a:spLocks noGrp="1"/>
          </p:cNvSpPr>
          <p:nvPr>
            <p:ph type="pic" idx="3"/>
          </p:nvPr>
        </p:nvSpPr>
        <p:spPr>
          <a:xfrm>
            <a:off x="720000" y="3102925"/>
            <a:ext cx="2252100" cy="1410600"/>
          </a:xfrm>
          <a:prstGeom prst="rect">
            <a:avLst/>
          </a:prstGeom>
          <a:noFill/>
          <a:ln>
            <a:noFill/>
          </a:ln>
        </p:spPr>
      </p:sp>
      <p:sp>
        <p:nvSpPr>
          <p:cNvPr id="144" name="Google Shape;144;p16"/>
          <p:cNvSpPr>
            <a:spLocks noGrp="1"/>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51" name="Google Shape;151;p17"/>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1_TITLE_AND_BODY_1_1">
    <p:spTree>
      <p:nvGrpSpPr>
        <p:cNvPr id="1" name="Shape 149"/>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0" name="Google Shape;160;p18"/>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1" name="Google Shape;161;p18"/>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8"/>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8"/>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4" name="Google Shape;164;p18"/>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5" name="Google Shape;165;p18"/>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1_CUSTOM_6">
    <p:spTree>
      <p:nvGrpSpPr>
        <p:cNvPr id="1" name="Shape 158"/>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19"/>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1" name="Google Shape;171;p19"/>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2" name="Google Shape;172;p19"/>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3" name="Google Shape;173;p19"/>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4" name="Google Shape;174;p19"/>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5" name="Google Shape;175;p19"/>
          <p:cNvSpPr txBox="1">
            <a:spLocks noGrp="1"/>
          </p:cNvSpPr>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9"/>
          <p:cNvSpPr txBox="1">
            <a:spLocks noGrp="1"/>
          </p:cNvSpPr>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19"/>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19"/>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0"/>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0"/>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20"/>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0"/>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0" name="Google Shape;190;p20"/>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0"/>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0"/>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3" name="Google Shape;193;p20"/>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4" name="Google Shape;194;p20"/>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5" name="Google Shape;195;p20"/>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6" name="Google Shape;196;p20"/>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7" name="Google Shape;197;p20"/>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userDrawn="1">
  <p:cSld name="2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5"/>
        <p:cNvGrpSpPr/>
        <p:nvPr/>
      </p:nvGrpSpPr>
      <p:grpSpPr>
        <a:xfrm>
          <a:off x="0" y="0"/>
          <a:ext cx="0" cy="0"/>
          <a:chOff x="0" y="0"/>
          <a:chExt cx="0" cy="0"/>
        </a:xfrm>
      </p:grpSpPr>
      <p:sp>
        <p:nvSpPr>
          <p:cNvPr id="206" name="Google Shape;206;p21"/>
          <p:cNvSpPr txBox="1">
            <a:spLocks noGrp="1"/>
          </p:cNvSpPr>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08" name="Google Shape;208;p21"/>
          <p:cNvSpPr txBox="1">
            <a:spLocks noGrp="1"/>
          </p:cNvSpPr>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0" name="Google Shape;210;p21"/>
          <p:cNvSpPr txBox="1">
            <a:spLocks noGrp="1"/>
          </p:cNvSpPr>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 name="Google Shape;20;p3"/>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userDrawn="1">
  <p:cSld name="CUSTOM_3">
    <p:spTree>
      <p:nvGrpSpPr>
        <p:cNvPr id="1" name="Shape 245"/>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1"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1"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4"/>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5"/>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7" name="Google Shape;37;p5"/>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userDrawn="1">
  <p:cSld name="ONE_COLUMN_TEXT">
    <p:spTree>
      <p:nvGrpSpPr>
        <p:cNvPr id="1" name="Shape 52"/>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reserve="1" userDrawn="1">
  <p:cSld name="1_Main point">
    <p:spTree>
      <p:nvGrpSpPr>
        <p:cNvPr id="1" name="Shape 57"/>
        <p:cNvGrpSpPr/>
        <p:nvPr/>
      </p:nvGrpSpPr>
      <p:grpSpPr>
        <a:xfrm>
          <a:off x="0" y="0"/>
          <a:ext cx="0" cy="0"/>
          <a:chOff x="0" y="0"/>
          <a:chExt cx="0" cy="0"/>
        </a:xfrm>
      </p:grpSpPr>
    </p:spTree>
    <p:extLst>
      <p:ext uri="{BB962C8B-B14F-4D97-AF65-F5344CB8AC3E}">
        <p14:creationId xmlns:p14="http://schemas.microsoft.com/office/powerpoint/2010/main" val="2018312737"/>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84"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a:endParaRPr/>
          </a:p>
        </p:txBody>
      </p:sp>
      <p:sp>
        <p:nvSpPr>
          <p:cNvPr id="275" name="Google Shape;27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8" Type="http://schemas.openxmlformats.org/officeDocument/2006/relationships/slide" Target="slide23.xml"/><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slide" Target="slide19.xml"/><Relationship Id="rId5" Type="http://schemas.openxmlformats.org/officeDocument/2006/relationships/image" Target="../media/image2.png"/><Relationship Id="rId4" Type="http://schemas.openxmlformats.org/officeDocument/2006/relationships/slide" Target="slide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3" Type="http://schemas.openxmlformats.org/officeDocument/2006/relationships/hyperlink" Target="https://docs.google.com/spreadsheets/d/1mVQH957cG3gEsd6ceBX9Imeov4lbqP2BwEPEmbKm_4o/copy" TargetMode="External"/><Relationship Id="rId2" Type="http://schemas.openxmlformats.org/officeDocument/2006/relationships/notesSlide" Target="../notesSlides/notesSlide31.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7.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7.png"/></Relationships>
</file>

<file path=ppt/slides/_rels/slide41.xml.rels><?xml version="1.0" encoding="UTF-8" standalone="yes"?>
<Relationships xmlns="http://schemas.openxmlformats.org/package/2006/relationships"><Relationship Id="rId3" Type="http://schemas.openxmlformats.org/officeDocument/2006/relationships/hyperlink" Target="https://www.freepik.com/free-vector/flat-geometric-background_23869983.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19.xml"/><Relationship Id="rId5"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4"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40.xml"/><Relationship Id="rId1" Type="http://schemas.openxmlformats.org/officeDocument/2006/relationships/slideLayout" Target="../slideLayouts/slideLayout35.xml"/><Relationship Id="rId4" Type="http://schemas.openxmlformats.org/officeDocument/2006/relationships/hyperlink" Target="https://fonts.google.com/specimen/Sarabun"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3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3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5.xml"/></Relationships>
</file>

<file path=ppt/slides/_rels/slide58.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3.xml"/><Relationship Id="rId7" Type="http://schemas.openxmlformats.org/officeDocument/2006/relationships/slide" Target="slide5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55.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21.xml"/><Relationship Id="rId11" Type="http://schemas.openxmlformats.org/officeDocument/2006/relationships/hyperlink" Target="http://bit.ly/30B07Gq" TargetMode="External"/><Relationship Id="rId5" Type="http://schemas.openxmlformats.org/officeDocument/2006/relationships/slide" Target="slide41.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2.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1"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31"/>
          <p:cNvSpPr txBox="1">
            <a:spLocks noGrp="1"/>
          </p:cNvSpPr>
          <p:nvPr>
            <p:ph type="title" idx="4294967295"/>
          </p:nvPr>
        </p:nvSpPr>
        <p:spPr>
          <a:xfrm>
            <a:off x="-23807464" y="-14943539"/>
            <a:ext cx="17710275" cy="809942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dirty="0" err="1">
                <a:latin typeface="Google Sans Medium" panose="020B0603030502040203" pitchFamily="34" charset="0"/>
              </a:rPr>
              <a:t>Jenis</a:t>
            </a:r>
            <a:r>
              <a:rPr lang="en-US" altLang="en-GB" sz="16000" dirty="0"/>
              <a:t> </a:t>
            </a:r>
            <a:r>
              <a:rPr lang="en-US" altLang="en-GB" sz="16000" dirty="0">
                <a:latin typeface="Google Sans Medium" panose="020B0603030502040203" pitchFamily="34" charset="0"/>
              </a:rPr>
              <a:t>Kata</a:t>
            </a:r>
            <a:r>
              <a:rPr lang="en-US" altLang="en-GB" sz="16000" dirty="0"/>
              <a:t> </a:t>
            </a:r>
            <a:r>
              <a:rPr lang="ar-SA" altLang="en-GB" sz="16000" b="1" dirty="0">
                <a:latin typeface="Segoe UI" panose="020B0502040204020203" charset="0"/>
                <a:cs typeface="Segoe UI" panose="020B0502040204020203" charset="0"/>
              </a:rPr>
              <a:t>السماوات</a:t>
            </a:r>
            <a:r>
              <a:rPr lang="en-US" altLang="ar-SA" sz="16000" b="1" dirty="0">
                <a:latin typeface="Segoe UI" panose="020B0502040204020203" charset="0"/>
                <a:cs typeface="Segoe UI" panose="020B0502040204020203" charset="0"/>
              </a:rPr>
              <a:t> </a:t>
            </a:r>
            <a:r>
              <a:rPr lang="en-US" altLang="en-GB" sz="16000" dirty="0" err="1">
                <a:latin typeface="Google Sans Medium" panose="020B0603030502040203" pitchFamily="34" charset="0"/>
              </a:rPr>
              <a:t>Dalam</a:t>
            </a:r>
            <a:r>
              <a:rPr lang="en-US" altLang="en-GB" sz="16000" dirty="0">
                <a:latin typeface="Google Sans Medium" panose="020B0603030502040203" pitchFamily="34" charset="0"/>
              </a:rPr>
              <a:t> Al-Quran</a:t>
            </a:r>
          </a:p>
        </p:txBody>
      </p:sp>
      <p:sp>
        <p:nvSpPr>
          <p:cNvPr id="12" name="Google Shape;12;p2"/>
          <p:cNvSpPr/>
          <p:nvPr/>
        </p:nvSpPr>
        <p:spPr>
          <a:xfrm>
            <a:off x="1213485" y="-6858635"/>
            <a:ext cx="6517005" cy="6515735"/>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8;p20">
            <a:extLst>
              <a:ext uri="{FF2B5EF4-FFF2-40B4-BE49-F238E27FC236}">
                <a16:creationId xmlns:a16="http://schemas.microsoft.com/office/drawing/2014/main" id="{F0E1F478-9012-CBB1-DCB7-986100EB8947}"/>
              </a:ext>
            </a:extLst>
          </p:cNvPr>
          <p:cNvSpPr/>
          <p:nvPr/>
        </p:nvSpPr>
        <p:spPr>
          <a:xfrm flipH="1">
            <a:off x="8829498" y="-17206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9;p20">
            <a:extLst>
              <a:ext uri="{FF2B5EF4-FFF2-40B4-BE49-F238E27FC236}">
                <a16:creationId xmlns:a16="http://schemas.microsoft.com/office/drawing/2014/main" id="{AE71148E-2280-258A-37DF-AA9F2D564F05}"/>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01;p20">
            <a:extLst>
              <a:ext uri="{FF2B5EF4-FFF2-40B4-BE49-F238E27FC236}">
                <a16:creationId xmlns:a16="http://schemas.microsoft.com/office/drawing/2014/main" id="{493FE25B-77C1-B41D-E421-3E9ACDD48893}"/>
              </a:ext>
            </a:extLst>
          </p:cNvPr>
          <p:cNvGrpSpPr/>
          <p:nvPr/>
        </p:nvGrpSpPr>
        <p:grpSpPr>
          <a:xfrm flipH="1">
            <a:off x="341772" y="4203408"/>
            <a:ext cx="2894877" cy="1481400"/>
            <a:chOff x="6510200" y="4203408"/>
            <a:chExt cx="2894877" cy="1481400"/>
          </a:xfrm>
          <a:solidFill>
            <a:schemeClr val="tx2"/>
          </a:solidFill>
        </p:grpSpPr>
        <p:sp>
          <p:nvSpPr>
            <p:cNvPr id="7" name="Google Shape;202;p20">
              <a:extLst>
                <a:ext uri="{FF2B5EF4-FFF2-40B4-BE49-F238E27FC236}">
                  <a16:creationId xmlns:a16="http://schemas.microsoft.com/office/drawing/2014/main" id="{28EC94C1-3B93-8FF2-4092-FE49859FFE35}"/>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3;p20">
              <a:extLst>
                <a:ext uri="{FF2B5EF4-FFF2-40B4-BE49-F238E27FC236}">
                  <a16:creationId xmlns:a16="http://schemas.microsoft.com/office/drawing/2014/main" id="{D4210D79-E04F-045C-EEF1-8C5175052B2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91;p31">
            <a:extLst>
              <a:ext uri="{FF2B5EF4-FFF2-40B4-BE49-F238E27FC236}">
                <a16:creationId xmlns:a16="http://schemas.microsoft.com/office/drawing/2014/main" id="{4847FF18-8843-ACCE-46D9-923251DABD31}"/>
              </a:ext>
            </a:extLst>
          </p:cNvPr>
          <p:cNvSpPr/>
          <p:nvPr/>
        </p:nvSpPr>
        <p:spPr>
          <a:xfrm rot="11754929">
            <a:off x="8124752" y="-1069233"/>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85;p31">
            <a:extLst>
              <a:ext uri="{FF2B5EF4-FFF2-40B4-BE49-F238E27FC236}">
                <a16:creationId xmlns:a16="http://schemas.microsoft.com/office/drawing/2014/main" id="{4AC8CD45-479F-D5A3-B9AB-742816E8BCE1}"/>
              </a:ext>
            </a:extLst>
          </p:cNvPr>
          <p:cNvSpPr/>
          <p:nvPr/>
        </p:nvSpPr>
        <p:spPr>
          <a:xfrm rot="19260000">
            <a:off x="-998218" y="201293"/>
            <a:ext cx="2513965" cy="2825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684CAE43-7B55-6D3A-025A-4B78104B35A9}"/>
              </a:ext>
            </a:extLst>
          </p:cNvPr>
          <p:cNvGrpSpPr/>
          <p:nvPr/>
        </p:nvGrpSpPr>
        <p:grpSpPr>
          <a:xfrm>
            <a:off x="2644042" y="1289338"/>
            <a:ext cx="3855917" cy="2002412"/>
            <a:chOff x="6279796" y="82635"/>
            <a:chExt cx="1317459" cy="684168"/>
          </a:xfrm>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5AE5FCE-0F00-5AAF-BB8C-5E6A4C58D97A}"/>
                </a:ext>
              </a:extLst>
            </p:cNvPr>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2;p61">
              <a:extLst>
                <a:ext uri="{FF2B5EF4-FFF2-40B4-BE49-F238E27FC236}">
                  <a16:creationId xmlns:a16="http://schemas.microsoft.com/office/drawing/2014/main" id="{3EB388DF-0AA9-F0F9-EFC0-BBD57350CC50}"/>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333;p61">
              <a:extLst>
                <a:ext uri="{FF2B5EF4-FFF2-40B4-BE49-F238E27FC236}">
                  <a16:creationId xmlns:a16="http://schemas.microsoft.com/office/drawing/2014/main" id="{C6099A60-0F87-7FCE-33E6-16CE72FB7C79}"/>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4;p61">
              <a:extLst>
                <a:ext uri="{FF2B5EF4-FFF2-40B4-BE49-F238E27FC236}">
                  <a16:creationId xmlns:a16="http://schemas.microsoft.com/office/drawing/2014/main" id="{1FFAD903-4EA2-756D-DC2A-CF6AC9E32C2D}"/>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5;p61">
              <a:extLst>
                <a:ext uri="{FF2B5EF4-FFF2-40B4-BE49-F238E27FC236}">
                  <a16:creationId xmlns:a16="http://schemas.microsoft.com/office/drawing/2014/main" id="{815E097A-0787-F442-9CFB-C96D9FC194E2}"/>
                </a:ext>
              </a:extLst>
            </p:cNvPr>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6;p61">
              <a:extLst>
                <a:ext uri="{FF2B5EF4-FFF2-40B4-BE49-F238E27FC236}">
                  <a16:creationId xmlns:a16="http://schemas.microsoft.com/office/drawing/2014/main" id="{A4D148B2-9BA5-2D28-AD35-1D8C5C9FF269}"/>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7;p61">
              <a:extLst>
                <a:ext uri="{FF2B5EF4-FFF2-40B4-BE49-F238E27FC236}">
                  <a16:creationId xmlns:a16="http://schemas.microsoft.com/office/drawing/2014/main" id="{A576047C-2848-75A0-E3FB-7309F8A015C1}"/>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8;p61">
              <a:extLst>
                <a:ext uri="{FF2B5EF4-FFF2-40B4-BE49-F238E27FC236}">
                  <a16:creationId xmlns:a16="http://schemas.microsoft.com/office/drawing/2014/main" id="{A5C24F02-38E5-5C98-EEC3-15FC8DA7DD2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339;p61">
              <a:extLst>
                <a:ext uri="{FF2B5EF4-FFF2-40B4-BE49-F238E27FC236}">
                  <a16:creationId xmlns:a16="http://schemas.microsoft.com/office/drawing/2014/main" id="{6A18AA99-3186-033B-CCEF-12D2F0F24372}"/>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92;p31">
            <a:extLst>
              <a:ext uri="{FF2B5EF4-FFF2-40B4-BE49-F238E27FC236}">
                <a16:creationId xmlns:a16="http://schemas.microsoft.com/office/drawing/2014/main" id="{25CFFE73-4000-08D5-7FE0-280F5172B06D}"/>
              </a:ext>
            </a:extLst>
          </p:cNvPr>
          <p:cNvSpPr txBox="1">
            <a:spLocks/>
          </p:cNvSpPr>
          <p:nvPr/>
        </p:nvSpPr>
        <p:spPr>
          <a:xfrm>
            <a:off x="3227407" y="3795750"/>
            <a:ext cx="2689185" cy="682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US" altLang="en-GB" sz="1600" dirty="0">
                <a:latin typeface="Google Sans Medium" panose="020B0603030502040203" pitchFamily="34" charset="0"/>
                <a:cs typeface="SF UI Display" panose="00000800000000000000" pitchFamily="2" charset="0"/>
              </a:rPr>
              <a:t>KELOMPOK 1</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I’JAZ ILMI</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0 -0.04383 L 0 0.04383 " pathEditMode="relative" rAng="0" ptsTypes="AA">
                                      <p:cBhvr>
                                        <p:cTn id="6" dur="1000" fill="hold"/>
                                        <p:tgtEl>
                                          <p:spTgt spid="2"/>
                                        </p:tgtEl>
                                        <p:attrNameLst>
                                          <p:attrName>ppt_x</p:attrName>
                                          <p:attrName>ppt_y</p:attrName>
                                        </p:attrNameLst>
                                      </p:cBhvr>
                                      <p:rCtr x="0" y="43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21" name="Text Box 2">
            <a:extLst>
              <a:ext uri="{FF2B5EF4-FFF2-40B4-BE49-F238E27FC236}">
                <a16:creationId xmlns:a16="http://schemas.microsoft.com/office/drawing/2014/main" id="{7F052872-D8E4-BE68-E5C1-6A7100218BFE}"/>
              </a:ext>
            </a:extLst>
          </p:cNvPr>
          <p:cNvSpPr txBox="1"/>
          <p:nvPr/>
        </p:nvSpPr>
        <p:spPr>
          <a:xfrm>
            <a:off x="3636295" y="2221224"/>
            <a:ext cx="5183902" cy="1431161"/>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marL="0" lvl="0" indent="0" algn="r" rtl="1" eaLnBrk="1" fontAlgn="auto" latinLnBrk="0" hangingPunct="1">
              <a:lnSpc>
                <a:spcPct val="120000"/>
              </a:lnSpc>
              <a:spcBef>
                <a:spcPts val="0"/>
              </a:spcBef>
              <a:spcAft>
                <a:spcPts val="0"/>
              </a:spcAft>
              <a:buNone/>
            </a:pP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السَّمَاءِ فَسَوّٰىهُنَّ سَبْعَ سَمٰوٰتٍ ۗ وَهُوَ بِكُلِّ شَيْءٍ عَلِيْمٌ</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olidFill>
                <a:schemeClr val="tx1"/>
              </a:solidFill>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412036"/>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a:t>
            </a:r>
            <a:endParaRPr lang="en-US" altLang="ja-JP" sz="2000" dirty="0">
              <a:latin typeface="Google Sans Medium" panose="020B0603030502040203" pitchFamily="34" charset="0"/>
              <a:cs typeface="Google Sans Medium" panose="020B0603030502040203" charset="0"/>
            </a:endParaRPr>
          </a:p>
        </p:txBody>
      </p:sp>
      <p:sp>
        <p:nvSpPr>
          <p:cNvPr id="13" name="Title 1">
            <a:extLst>
              <a:ext uri="{FF2B5EF4-FFF2-40B4-BE49-F238E27FC236}">
                <a16:creationId xmlns:a16="http://schemas.microsoft.com/office/drawing/2014/main" id="{E4408FAD-C9D6-95FF-1305-705B9B3A2B87}"/>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grpSp>
        <p:nvGrpSpPr>
          <p:cNvPr id="37" name="Group 36">
            <a:extLst>
              <a:ext uri="{FF2B5EF4-FFF2-40B4-BE49-F238E27FC236}">
                <a16:creationId xmlns:a16="http://schemas.microsoft.com/office/drawing/2014/main" id="{2D2B9EBE-A6A8-4165-2FB1-2008257A92F0}"/>
              </a:ext>
            </a:extLst>
          </p:cNvPr>
          <p:cNvGrpSpPr/>
          <p:nvPr/>
        </p:nvGrpSpPr>
        <p:grpSpPr>
          <a:xfrm>
            <a:off x="16524098" y="1498695"/>
            <a:ext cx="5183902" cy="2998061"/>
            <a:chOff x="3657" y="931"/>
            <a:chExt cx="7328" cy="4511"/>
          </a:xfrm>
          <a:noFill/>
        </p:grpSpPr>
        <p:sp>
          <p:nvSpPr>
            <p:cNvPr id="38" name="Text Box 1">
              <a:extLst>
                <a:ext uri="{FF2B5EF4-FFF2-40B4-BE49-F238E27FC236}">
                  <a16:creationId xmlns:a16="http://schemas.microsoft.com/office/drawing/2014/main" id="{F485C016-A064-DB07-2A5E-5C5673B145E3}"/>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39" name="Text Box 2">
              <a:extLst>
                <a:ext uri="{FF2B5EF4-FFF2-40B4-BE49-F238E27FC236}">
                  <a16:creationId xmlns:a16="http://schemas.microsoft.com/office/drawing/2014/main" id="{6ECDAC27-828D-C7E4-2281-1E3884381409}"/>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40" name="Text Box 3">
              <a:extLst>
                <a:ext uri="{FF2B5EF4-FFF2-40B4-BE49-F238E27FC236}">
                  <a16:creationId xmlns:a16="http://schemas.microsoft.com/office/drawing/2014/main" id="{CC7A3131-E19B-E449-4C96-4F0F035E8B60}"/>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Tree>
    <p:extLst>
      <p:ext uri="{BB962C8B-B14F-4D97-AF65-F5344CB8AC3E}">
        <p14:creationId xmlns:p14="http://schemas.microsoft.com/office/powerpoint/2010/main" val="583541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3" name="Group 12">
            <a:extLst>
              <a:ext uri="{FF2B5EF4-FFF2-40B4-BE49-F238E27FC236}">
                <a16:creationId xmlns:a16="http://schemas.microsoft.com/office/drawing/2014/main" id="{74CE7285-0BD2-2F2D-3BDE-287F361ED25E}"/>
              </a:ext>
            </a:extLst>
          </p:cNvPr>
          <p:cNvGrpSpPr/>
          <p:nvPr/>
        </p:nvGrpSpPr>
        <p:grpSpPr>
          <a:xfrm>
            <a:off x="11196098" y="1464964"/>
            <a:ext cx="5183902" cy="2978786"/>
            <a:chOff x="3657" y="517"/>
            <a:chExt cx="7328" cy="4482"/>
          </a:xfrm>
          <a:noFill/>
        </p:grpSpPr>
        <p:sp>
          <p:nvSpPr>
            <p:cNvPr id="14" name="Text Box 2">
              <a:extLst>
                <a:ext uri="{FF2B5EF4-FFF2-40B4-BE49-F238E27FC236}">
                  <a16:creationId xmlns:a16="http://schemas.microsoft.com/office/drawing/2014/main" id="{A1FEE5C3-A903-53D1-0D7C-3D78A01FCAA4}"/>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السَّمَاءِ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18" name="Text Box 3">
              <a:extLst>
                <a:ext uri="{FF2B5EF4-FFF2-40B4-BE49-F238E27FC236}">
                  <a16:creationId xmlns:a16="http://schemas.microsoft.com/office/drawing/2014/main" id="{A421EDD7-D10A-95BB-73E5-E0DF00AF8349}"/>
                </a:ext>
              </a:extLst>
            </p:cNvPr>
            <p:cNvSpPr txBox="1"/>
            <p:nvPr/>
          </p:nvSpPr>
          <p:spPr>
            <a:xfrm>
              <a:off x="3657" y="2734"/>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السَّمَاءِۚ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636295" y="1498695"/>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D62D2F3-8108-8AF4-824B-5CE0CED3A653}"/>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9" name="TextBox 8">
            <a:extLst>
              <a:ext uri="{FF2B5EF4-FFF2-40B4-BE49-F238E27FC236}">
                <a16:creationId xmlns:a16="http://schemas.microsoft.com/office/drawing/2014/main" id="{E3B0E15E-54A2-E299-809C-41FFFED94D85}"/>
              </a:ext>
            </a:extLst>
          </p:cNvPr>
          <p:cNvSpPr txBox="1">
            <a:spLocks/>
          </p:cNvSpPr>
          <p:nvPr/>
        </p:nvSpPr>
        <p:spPr>
          <a:xfrm>
            <a:off x="8028000" y="4371750"/>
            <a:ext cx="825867" cy="553998"/>
          </a:xfrm>
          <a:prstGeom prst="rect">
            <a:avLst/>
          </a:prstGeom>
          <a:noFill/>
        </p:spPr>
        <p:txBody>
          <a:bodyPr wrap="none" rtlCol="0" anchor="ctr">
            <a:spAutoFit/>
          </a:bodyPr>
          <a:lstStyle/>
          <a:p>
            <a:pPr algn="ct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endParaRPr lang="en-US" sz="3000" dirty="0">
              <a:solidFill>
                <a:schemeClr val="bg2">
                  <a:lumMod val="75000"/>
                </a:schemeClr>
              </a:solidFill>
            </a:endParaRPr>
          </a:p>
        </p:txBody>
      </p:sp>
    </p:spTree>
    <p:extLst>
      <p:ext uri="{BB962C8B-B14F-4D97-AF65-F5344CB8AC3E}">
        <p14:creationId xmlns:p14="http://schemas.microsoft.com/office/powerpoint/2010/main" val="193827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636295" y="1464964"/>
            <a:ext cx="5183902" cy="3050564"/>
            <a:chOff x="3657" y="517"/>
            <a:chExt cx="7328" cy="4590"/>
          </a:xfrm>
          <a:noFill/>
        </p:grpSpPr>
        <p:sp>
          <p:nvSpPr>
            <p:cNvPr id="21" name="Text Box 2">
              <a:extLst>
                <a:ext uri="{FF2B5EF4-FFF2-40B4-BE49-F238E27FC236}">
                  <a16:creationId xmlns:a16="http://schemas.microsoft.com/office/drawing/2014/main" id="{7F052872-D8E4-BE68-E5C1-6A7100218BFE}"/>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a:t>
              </a:r>
              <a:r>
                <a:rPr lang="ar-SA" altLang="ar-SA" dirty="0">
                  <a:solidFill>
                    <a:schemeClr val="bg2"/>
                  </a:solidFill>
                  <a:sym typeface="Work Sans"/>
                </a:rPr>
                <a:t>السَّمَاءِ</a:t>
              </a:r>
              <a:r>
                <a:rPr lang="ar-SA" altLang="ar-SA" dirty="0">
                  <a:sym typeface="Work Sans"/>
                </a:rPr>
                <a:t>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2842"/>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a:t>
              </a:r>
              <a:r>
                <a:rPr lang="ar-SA" altLang="ar-SA" dirty="0">
                  <a:solidFill>
                    <a:schemeClr val="bg2"/>
                  </a:solidFill>
                  <a:sym typeface="Work Sans"/>
                </a:rPr>
                <a:t>السَّمَاءِۚ</a:t>
              </a:r>
              <a:r>
                <a:rPr lang="ar-SA" altLang="ar-SA" dirty="0">
                  <a:sym typeface="Work Sans"/>
                </a:rPr>
                <a:t>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grpSp>
        <p:nvGrpSpPr>
          <p:cNvPr id="18" name="Group 17">
            <a:extLst>
              <a:ext uri="{FF2B5EF4-FFF2-40B4-BE49-F238E27FC236}">
                <a16:creationId xmlns:a16="http://schemas.microsoft.com/office/drawing/2014/main" id="{51C51B76-930F-FC3E-0FBB-8C44BA53209B}"/>
              </a:ext>
            </a:extLst>
          </p:cNvPr>
          <p:cNvGrpSpPr/>
          <p:nvPr/>
        </p:nvGrpSpPr>
        <p:grpSpPr>
          <a:xfrm>
            <a:off x="-9252000" y="1498695"/>
            <a:ext cx="5183902" cy="2998061"/>
            <a:chOff x="3657" y="931"/>
            <a:chExt cx="7328" cy="4511"/>
          </a:xfrm>
          <a:noFill/>
        </p:grpSpPr>
        <p:sp>
          <p:nvSpPr>
            <p:cNvPr id="20" name="Text Box 1">
              <a:extLst>
                <a:ext uri="{FF2B5EF4-FFF2-40B4-BE49-F238E27FC236}">
                  <a16:creationId xmlns:a16="http://schemas.microsoft.com/office/drawing/2014/main" id="{5576F37B-820D-64AF-5571-FA0339AD60FF}"/>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34" name="Text Box 2">
              <a:extLst>
                <a:ext uri="{FF2B5EF4-FFF2-40B4-BE49-F238E27FC236}">
                  <a16:creationId xmlns:a16="http://schemas.microsoft.com/office/drawing/2014/main" id="{43D78786-5D08-78EA-804A-2C655E829689}"/>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35" name="Text Box 3">
              <a:extLst>
                <a:ext uri="{FF2B5EF4-FFF2-40B4-BE49-F238E27FC236}">
                  <a16:creationId xmlns:a16="http://schemas.microsoft.com/office/drawing/2014/main" id="{95C0C8DD-C13B-30A7-F9BB-DD805237ED6F}"/>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
        <p:nvSpPr>
          <p:cNvPr id="14" name="Text Box 2">
            <a:extLst>
              <a:ext uri="{FF2B5EF4-FFF2-40B4-BE49-F238E27FC236}">
                <a16:creationId xmlns:a16="http://schemas.microsoft.com/office/drawing/2014/main" id="{310EA078-6CF0-FC6F-1903-3D67D62E5EE4}"/>
              </a:ext>
            </a:extLst>
          </p:cNvPr>
          <p:cNvSpPr txBox="1"/>
          <p:nvPr/>
        </p:nvSpPr>
        <p:spPr>
          <a:xfrm>
            <a:off x="11412098" y="1450244"/>
            <a:ext cx="5183902" cy="2973122"/>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dirty="0"/>
              <a:t>اِنَّ فِيْ خَلْقِ السَّمٰوٰتِ وَالْاَرْضِ وَاخْتِلَافِ الَّيْلِ وَالنَّهَارِ وَالْفُلْكِ الَّتِيْ تَجْرِيْ فِى الْبَحْرِ بِمَا يَنْفَعُ النَّاسَ وَمَآ اَنْزَلَ اللّٰهُ مِنَ السَّمَاءِ مِنْ مَّاءٍ فَاَحْيَا بِهِ الْاَرْضَ بَعْدَ مَوْتِهَا وَبَثَّ فِيْهَا مِنْ كُلِّ دَاۤبَّةٍ ۖ وَّتَصْرِيْفِ الرِّيٰحِ وَالسَّحَابِ الْمُسَخَّرِ بَيْنَ السَّمَاءِ وَالْاَرْضِ لَاٰيٰتٍ لِّقَوْمٍ يَّعْقِلُوْنَ</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9" name="TextBox 8">
            <a:extLst>
              <a:ext uri="{FF2B5EF4-FFF2-40B4-BE49-F238E27FC236}">
                <a16:creationId xmlns:a16="http://schemas.microsoft.com/office/drawing/2014/main" id="{60F63798-60AF-C1C3-76F5-E8ABE3D0F8C8}"/>
              </a:ext>
            </a:extLst>
          </p:cNvPr>
          <p:cNvSpPr txBox="1">
            <a:spLocks/>
          </p:cNvSpPr>
          <p:nvPr/>
        </p:nvSpPr>
        <p:spPr>
          <a:xfrm>
            <a:off x="8028000" y="4371750"/>
            <a:ext cx="825867" cy="553998"/>
          </a:xfrm>
          <a:prstGeom prst="rect">
            <a:avLst/>
          </a:prstGeom>
          <a:noFill/>
        </p:spPr>
        <p:txBody>
          <a:bodyPr wrap="none" rtlCol="0" anchor="ctr">
            <a:spAutoFit/>
          </a:bodyPr>
          <a:lstStyle/>
          <a:p>
            <a:pPr algn="ct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2153162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75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9" name="Group 8">
            <a:extLst>
              <a:ext uri="{FF2B5EF4-FFF2-40B4-BE49-F238E27FC236}">
                <a16:creationId xmlns:a16="http://schemas.microsoft.com/office/drawing/2014/main" id="{6BA3A060-28D3-B369-8AE9-387A66BAFD5D}"/>
              </a:ext>
            </a:extLst>
          </p:cNvPr>
          <p:cNvGrpSpPr/>
          <p:nvPr/>
        </p:nvGrpSpPr>
        <p:grpSpPr>
          <a:xfrm>
            <a:off x="-9323902" y="1464964"/>
            <a:ext cx="5183902" cy="2978786"/>
            <a:chOff x="3657" y="517"/>
            <a:chExt cx="7328" cy="4482"/>
          </a:xfrm>
          <a:noFill/>
        </p:grpSpPr>
        <p:sp>
          <p:nvSpPr>
            <p:cNvPr id="10" name="Text Box 2">
              <a:extLst>
                <a:ext uri="{FF2B5EF4-FFF2-40B4-BE49-F238E27FC236}">
                  <a16:creationId xmlns:a16="http://schemas.microsoft.com/office/drawing/2014/main" id="{59FF4657-204D-345E-49A4-C0BD0F180482}"/>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السَّمَاءِ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11" name="Text Box 3">
              <a:extLst>
                <a:ext uri="{FF2B5EF4-FFF2-40B4-BE49-F238E27FC236}">
                  <a16:creationId xmlns:a16="http://schemas.microsoft.com/office/drawing/2014/main" id="{A9C5AEC1-F896-6804-AA9E-6F5A581F2C90}"/>
                </a:ext>
              </a:extLst>
            </p:cNvPr>
            <p:cNvSpPr txBox="1"/>
            <p:nvPr/>
          </p:nvSpPr>
          <p:spPr>
            <a:xfrm>
              <a:off x="3657" y="2734"/>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السَّمَاءِۚ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sp>
        <p:nvSpPr>
          <p:cNvPr id="21" name="Text Box 2">
            <a:extLst>
              <a:ext uri="{FF2B5EF4-FFF2-40B4-BE49-F238E27FC236}">
                <a16:creationId xmlns:a16="http://schemas.microsoft.com/office/drawing/2014/main" id="{7F052872-D8E4-BE68-E5C1-6A7100218BFE}"/>
              </a:ext>
            </a:extLst>
          </p:cNvPr>
          <p:cNvSpPr txBox="1"/>
          <p:nvPr/>
        </p:nvSpPr>
        <p:spPr>
          <a:xfrm>
            <a:off x="3636295" y="1464145"/>
            <a:ext cx="5183902" cy="3051605"/>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5000"/>
              </a:lnSpc>
            </a:pPr>
            <a:r>
              <a:rPr lang="ar-SA" dirty="0"/>
              <a:t>اِنَّ فِيْ خَلْقِ السَّمٰوٰتِ وَالْاَرْضِ وَاخْتِلَافِ الَّيْلِ وَالنَّهَارِ وَالْفُلْكِ الَّتِيْ تَجْرِيْ فِى الْبَحْرِ بِمَا يَنْفَعُ النَّاسَ وَمَآ اَنْزَلَ اللّٰهُ مِنَ </a:t>
            </a:r>
            <a:r>
              <a:rPr lang="ar-SA" dirty="0">
                <a:solidFill>
                  <a:schemeClr val="bg2"/>
                </a:solidFill>
              </a:rPr>
              <a:t>السَّمَاءِ</a:t>
            </a:r>
            <a:r>
              <a:rPr lang="ar-SA" dirty="0"/>
              <a:t> مِنْ مَّاءٍ فَاَحْيَا بِهِ الْاَرْضَ بَعْدَ مَوْتِهَا وَبَثَّ فِيْهَا مِنْ كُلِّ دَاۤبَّةٍ ۖ وَّتَصْرِيْفِ الرِّيٰحِ وَالسَّحَابِ الْمُسَخَّرِ بَيْنَ </a:t>
            </a:r>
            <a:r>
              <a:rPr lang="ar-SA" dirty="0">
                <a:solidFill>
                  <a:schemeClr val="bg2"/>
                </a:solidFill>
              </a:rPr>
              <a:t>السَّمَاءِ</a:t>
            </a:r>
            <a:r>
              <a:rPr lang="ar-SA" dirty="0"/>
              <a:t> وَالْاَرْضِ لَاٰيٰتٍ لِّقَوْمٍ يَّعْقِلُوْنَ</a:t>
            </a:r>
          </a:p>
          <a:p>
            <a:pPr>
              <a:lnSpc>
                <a:spcPct val="135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13" name="TextBox 12">
            <a:extLst>
              <a:ext uri="{FF2B5EF4-FFF2-40B4-BE49-F238E27FC236}">
                <a16:creationId xmlns:a16="http://schemas.microsoft.com/office/drawing/2014/main" id="{C5D75D68-2467-CEEC-EA02-B42A0C15E681}"/>
              </a:ext>
            </a:extLst>
          </p:cNvPr>
          <p:cNvSpPr txBox="1">
            <a:spLocks/>
          </p:cNvSpPr>
          <p:nvPr/>
        </p:nvSpPr>
        <p:spPr>
          <a:xfrm>
            <a:off x="8028000" y="4371750"/>
            <a:ext cx="825867" cy="553998"/>
          </a:xfrm>
          <a:prstGeom prst="rect">
            <a:avLst/>
          </a:prstGeom>
          <a:noFill/>
        </p:spPr>
        <p:txBody>
          <a:bodyPr wrap="none" rtlCol="0" anchor="ctr">
            <a:spAutoFit/>
          </a:bodyPr>
          <a:lstStyle/>
          <a:p>
            <a:pPr algn="ctr"/>
            <a:r>
              <a:rPr lang="id-ID" sz="3000" dirty="0">
                <a:solidFill>
                  <a:schemeClr val="bg2"/>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4680666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75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544569" y="407970"/>
            <a:ext cx="2611431" cy="1331595"/>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t>
            </a:r>
          </a:p>
        </p:txBody>
      </p:sp>
      <p:sp>
        <p:nvSpPr>
          <p:cNvPr id="332" name="Google Shape;332;p34"/>
          <p:cNvSpPr txBox="1">
            <a:spLocks noGrp="1"/>
          </p:cNvSpPr>
          <p:nvPr>
            <p:ph type="body" idx="4294967295"/>
          </p:nvPr>
        </p:nvSpPr>
        <p:spPr>
          <a:xfrm>
            <a:off x="1980000" y="1523699"/>
            <a:ext cx="5570091" cy="3424051"/>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Yang dimaksud dengan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a:t>
            </a:r>
            <a:r>
              <a:rPr lang="ar-SA" altLang="en-US" sz="3000" dirty="0">
                <a:latin typeface="Segoe UI Semibold" panose="020B0702040204020203" pitchFamily="34" charset="0"/>
                <a:cs typeface="Segoe UI Semibold" panose="020B0702040204020203" pitchFamily="34" charset="0"/>
              </a:rPr>
              <a:t>السماوات</a:t>
            </a:r>
            <a:r>
              <a:rPr lang="ar-SA" altLang="en-US" sz="3000" dirty="0">
                <a:latin typeface="Segoe UI" panose="020B0502040204020203" charset="0"/>
                <a:cs typeface="Segoe UI" panose="020B0502040204020203" charset="0"/>
              </a:rPr>
              <a:t> </a:t>
            </a:r>
            <a:r>
              <a:rPr lang="ar-SA" altLang="en-US" sz="3000" dirty="0">
                <a:latin typeface="Segoe UI Semibold" panose="020B0702040204020203" pitchFamily="34" charset="0"/>
                <a:cs typeface="Segoe UI Semibold" panose="020B0702040204020203" pitchFamily="34" charset="0"/>
              </a:rPr>
              <a:t>الغازية</a:t>
            </a:r>
            <a:r>
              <a:rPr lang="id-ID" altLang="en-US" sz="3000" dirty="0">
                <a:latin typeface="Segoe UI Semibold" panose="020B0702040204020203" pitchFamily="34" charset="0"/>
                <a:cs typeface="Segoe UI Semibold" panose="020B0702040204020203" pitchFamily="34" charset="0"/>
              </a:rPr>
              <a:t>      </a:t>
            </a:r>
            <a:r>
              <a:rPr lang="id-ID" altLang="ar-SA" sz="3000" dirty="0">
                <a:latin typeface="Segoe UI" panose="020B0502040204020203" charset="0"/>
                <a:cs typeface="Segoe UI" panose="020B0502040204020203" charset="0"/>
              </a:rPr>
              <a:t>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adala</a:t>
            </a:r>
            <a:r>
              <a:rPr lang="en-US" altLang="id-ID" sz="3000" dirty="0">
                <a:latin typeface="Google Sans" panose="020B0503030502040204" charset="0"/>
                <a:cs typeface="Google Sans" panose="020B0503030502040204" charset="0"/>
              </a:rPr>
              <a:t>h </a:t>
            </a:r>
            <a:r>
              <a:rPr lang="en-US" altLang="id-ID" sz="3000" dirty="0" err="1">
                <a:latin typeface="Google Sans" panose="020B0503030502040204" charset="0"/>
                <a:cs typeface="Google Sans" panose="020B0503030502040204" charset="0"/>
              </a:rPr>
              <a:t>atmosfer</a:t>
            </a:r>
            <a:r>
              <a:rPr lang="en-US"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langit</a:t>
            </a:r>
            <a:r>
              <a:rPr lang="id-ID"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Bumi</a:t>
            </a:r>
            <a:r>
              <a:rPr lang="en-US" altLang="id-ID" sz="3000" dirty="0">
                <a:latin typeface="Google Sans" panose="020B050303050204020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1415348" flipH="1">
            <a:off x="2592769" y="-1207481"/>
            <a:ext cx="4163771" cy="4163771"/>
          </a:xfrm>
          <a:prstGeom prst="blockArc">
            <a:avLst>
              <a:gd name="adj1" fmla="val 10329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7852255" y="3908005"/>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3961157">
            <a:off x="-3000825" y="28529"/>
            <a:ext cx="7215167" cy="3421351"/>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8917557" flipH="1">
            <a:off x="7053499" y="3083268"/>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1182455" y="4823909"/>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114;p13">
            <a:extLst>
              <a:ext uri="{FF2B5EF4-FFF2-40B4-BE49-F238E27FC236}">
                <a16:creationId xmlns:a16="http://schemas.microsoft.com/office/drawing/2014/main" id="{C5C815AD-36C0-10DC-B2D1-C00D80D4CEAE}"/>
              </a:ext>
            </a:extLst>
          </p:cNvPr>
          <p:cNvSpPr/>
          <p:nvPr/>
        </p:nvSpPr>
        <p:spPr>
          <a:xfrm rot="14613342">
            <a:off x="9589836" y="-1566594"/>
            <a:ext cx="388374" cy="3729297"/>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8" name="Google Shape;115;p13">
            <a:extLst>
              <a:ext uri="{FF2B5EF4-FFF2-40B4-BE49-F238E27FC236}">
                <a16:creationId xmlns:a16="http://schemas.microsoft.com/office/drawing/2014/main" id="{C09DADFB-2720-AA7F-487B-E48A7B93AB04}"/>
              </a:ext>
            </a:extLst>
          </p:cNvPr>
          <p:cNvSpPr/>
          <p:nvPr/>
        </p:nvSpPr>
        <p:spPr>
          <a:xfrm rot="9296026">
            <a:off x="7780604" y="-252214"/>
            <a:ext cx="662427" cy="1228405"/>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9" name="Rectangles 2">
            <a:extLst>
              <a:ext uri="{FF2B5EF4-FFF2-40B4-BE49-F238E27FC236}">
                <a16:creationId xmlns:a16="http://schemas.microsoft.com/office/drawing/2014/main" id="{7B49A678-4D37-87DE-9222-210F1F083024}"/>
              </a:ext>
            </a:extLst>
          </p:cNvPr>
          <p:cNvSpPr/>
          <p:nvPr/>
        </p:nvSpPr>
        <p:spPr>
          <a:xfrm>
            <a:off x="4164140" y="3659067"/>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61;p8">
            <a:extLst>
              <a:ext uri="{FF2B5EF4-FFF2-40B4-BE49-F238E27FC236}">
                <a16:creationId xmlns:a16="http://schemas.microsoft.com/office/drawing/2014/main" id="{3CAFF05E-CF90-EAB4-AD67-293BC505DEDF}"/>
              </a:ext>
            </a:extLst>
          </p:cNvPr>
          <p:cNvSpPr/>
          <p:nvPr/>
        </p:nvSpPr>
        <p:spPr>
          <a:xfrm flipH="1">
            <a:off x="7002900" y="19237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9750"/>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ar-SA" altLang="id-ID" sz="2000" dirty="0">
                <a:solidFill>
                  <a:schemeClr val="bg2"/>
                </a:solidFill>
                <a:latin typeface="Segoe UI Semibold" panose="020B0702040204020203" pitchFamily="34" charset="0"/>
                <a:cs typeface="Segoe UI Semibold" panose="020B0702040204020203" pitchFamily="34" charset="0"/>
              </a:rPr>
              <a:t> </a:t>
            </a: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236148"/>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012905"/>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44338" y="2930589"/>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57862" y="4184927"/>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68361"/>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1" y="-1479072"/>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6953"/>
            <a:ext cx="2741101" cy="1409232"/>
          </a:xfrm>
          <a:prstGeom prst="rect">
            <a:avLst/>
          </a:prstGeom>
          <a:noFill/>
        </p:spPr>
        <p:txBody>
          <a:bodyPr wrap="square" rtlCol="0">
            <a:spAutoFit/>
          </a:bodyPr>
          <a:lstStyle/>
          <a:p>
            <a:pPr eaLnBrk="1" fontAlgn="auto" latinLnBrk="0" hangingPunct="1">
              <a:lnSpc>
                <a:spcPct val="108000"/>
              </a:lnSpc>
            </a:pPr>
            <a:r>
              <a:rPr lang="id-ID" altLang="ja-JP" sz="2000" dirty="0">
                <a:latin typeface="Google Sans Medium" panose="020B0603030502040203" charset="0"/>
                <a:cs typeface="Google Sans Medium" panose="020B0603030502040203" charset="0"/>
              </a:rPr>
              <a:t>Apabila kata</a:t>
            </a:r>
            <a:r>
              <a:rPr lang="ar-SA" altLang="ja-JP" sz="2000" dirty="0">
                <a:latin typeface="Segoe UI Semibold" panose="020B0702040204020203" pitchFamily="34" charset="0"/>
                <a:cs typeface="Segoe UI Semibold" panose="020B0702040204020203" pitchFamily="34" charset="0"/>
              </a:rPr>
              <a:t> السموت </a:t>
            </a:r>
            <a:r>
              <a:rPr lang="id-ID" altLang="ja-JP" sz="2000" dirty="0">
                <a:latin typeface="Google Sans Medium" panose="020B0603030502040203" charset="0"/>
                <a:cs typeface="Google Sans Medium" panose="020B0603030502040203" charset="0"/>
              </a:rPr>
              <a:t>disebutkan setelah kata </a:t>
            </a:r>
            <a:r>
              <a:rPr lang="ar-SA" altLang="ja-JP" sz="2000" dirty="0">
                <a:latin typeface="Segoe UI Semibold" panose="020B0702040204020203" pitchFamily="34" charset="0"/>
                <a:cs typeface="Segoe UI Semibold" panose="020B0702040204020203" pitchFamily="34" charset="0"/>
              </a:rPr>
              <a:t>الارض</a:t>
            </a:r>
            <a:r>
              <a:rPr lang="id-ID" altLang="ja-JP" sz="2000" dirty="0">
                <a:latin typeface="Google Sans Medium" panose="020B0603030502040203" charset="0"/>
                <a:cs typeface="Google Sans Medium" panose="020B0603030502040203" charset="0"/>
              </a:rPr>
              <a:t> ( surat alahqf ayat 4)</a:t>
            </a: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426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203407"/>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258863"/>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0" y="-1288571"/>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1016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3963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3" name="mixkit-select-click-1109">
            <a:hlinkClick r:id="" action="ppaction://media"/>
            <a:extLst>
              <a:ext uri="{FF2B5EF4-FFF2-40B4-BE49-F238E27FC236}">
                <a16:creationId xmlns:a16="http://schemas.microsoft.com/office/drawing/2014/main" id="{1C546D2F-C658-4BBD-FF4A-F8F3C9AF47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2388133286"/>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04" fill="hold"/>
                                        <p:tgtEl>
                                          <p:spTgt spid="13"/>
                                        </p:tgtEl>
                                      </p:cBhvr>
                                    </p:cmd>
                                  </p:childTnLst>
                                </p:cTn>
                              </p:par>
                              <p:par>
                                <p:cTn id="7" presetID="26" presetClass="emph" presetSubtype="0" fill="hold" grpId="0" nodeType="withEffect">
                                  <p:stCondLst>
                                    <p:cond delay="0"/>
                                  </p:stCondLst>
                                  <p:childTnLst>
                                    <p:animEffect transition="out" filter="fade">
                                      <p:cBhvr>
                                        <p:cTn id="8" dur="500" tmFilter="0, 0; .2, .5; .8, .5; 1, 0"/>
                                        <p:tgtEl>
                                          <p:spTgt spid="22"/>
                                        </p:tgtEl>
                                      </p:cBhvr>
                                    </p:animEffect>
                                    <p:animScale>
                                      <p:cBhvr>
                                        <p:cTn id="9" dur="250" autoRev="1" fill="hold"/>
                                        <p:tgtEl>
                                          <p:spTgt spid="22"/>
                                        </p:tgtEl>
                                      </p:cBhvr>
                                      <p:by x="105000" y="105000"/>
                                    </p:animScale>
                                  </p:childTnLst>
                                </p:cTn>
                              </p:par>
                              <p:par>
                                <p:cTn id="10" presetID="26" presetClass="emph" presetSubtype="0" fill="hold" nodeType="withEffect">
                                  <p:stCondLst>
                                    <p:cond delay="0"/>
                                  </p:stCondLst>
                                  <p:childTnLst>
                                    <p:animEffect transition="out" filter="fade">
                                      <p:cBhvr>
                                        <p:cTn id="11" dur="500" tmFilter="0, 0; .2, .5; .8, .5; 1, 0"/>
                                        <p:tgtEl>
                                          <p:spTgt spid="33"/>
                                        </p:tgtEl>
                                      </p:cBhvr>
                                    </p:animEffect>
                                    <p:animScale>
                                      <p:cBhvr>
                                        <p:cTn id="12" dur="250" autoRev="1" fill="hold"/>
                                        <p:tgtEl>
                                          <p:spTgt spid="3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3" fill="hold" display="0">
                  <p:stCondLst>
                    <p:cond delay="indefinite"/>
                  </p:stCondLst>
                  <p:endCondLst>
                    <p:cond evt="onStopAudio" delay="0">
                      <p:tgtEl>
                        <p:sldTgt/>
                      </p:tgtEl>
                    </p:cond>
                  </p:endCondLst>
                </p:cTn>
                <p:tgtEl>
                  <p:spTgt spid="13"/>
                </p:tgtEl>
              </p:cMediaNode>
            </p:audio>
          </p:childTnLst>
        </p:cTn>
      </p:par>
    </p:tnLst>
    <p:bldLst>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grpSp>
        <p:nvGrpSpPr>
          <p:cNvPr id="10" name="Group 9">
            <a:extLst>
              <a:ext uri="{FF2B5EF4-FFF2-40B4-BE49-F238E27FC236}">
                <a16:creationId xmlns:a16="http://schemas.microsoft.com/office/drawing/2014/main" id="{AD44D124-0DBD-3CE3-87EC-3C05AFC329F4}"/>
              </a:ext>
            </a:extLst>
          </p:cNvPr>
          <p:cNvGrpSpPr/>
          <p:nvPr/>
        </p:nvGrpSpPr>
        <p:grpSpPr>
          <a:xfrm rot="10800000">
            <a:off x="4291629" y="2405475"/>
            <a:ext cx="640371" cy="332550"/>
            <a:chOff x="6279796" y="82635"/>
            <a:chExt cx="1317459" cy="684168"/>
          </a:xfrm>
          <a:noFill/>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68804F0-2438-0022-13E4-0BF040EE8E57}"/>
                </a:ext>
              </a:extLst>
            </p:cNvPr>
            <p:cNvSpPr/>
            <p:nvPr/>
          </p:nvSpPr>
          <p:spPr>
            <a:xfrm>
              <a:off x="6636591" y="612792"/>
              <a:ext cx="1458" cy="5"/>
            </a:xfrm>
            <a:custGeom>
              <a:avLst/>
              <a:gdLst/>
              <a:ahLst/>
              <a:cxnLst/>
              <a:rect l="l" t="t" r="r" b="b"/>
              <a:pathLst>
                <a:path w="316" h="1" extrusionOk="0">
                  <a:moveTo>
                    <a:pt x="316" y="0"/>
                  </a:moveTo>
                  <a:lnTo>
                    <a:pt x="1" y="0"/>
                  </a:ln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32;p61">
              <a:extLst>
                <a:ext uri="{FF2B5EF4-FFF2-40B4-BE49-F238E27FC236}">
                  <a16:creationId xmlns:a16="http://schemas.microsoft.com/office/drawing/2014/main" id="{9C52C798-7F57-8022-E308-DA92A3D36B77}"/>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3;p61">
              <a:extLst>
                <a:ext uri="{FF2B5EF4-FFF2-40B4-BE49-F238E27FC236}">
                  <a16:creationId xmlns:a16="http://schemas.microsoft.com/office/drawing/2014/main" id="{AE26BB20-8F63-A17B-8F80-50540A01F142}"/>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334;p61">
              <a:extLst>
                <a:ext uri="{FF2B5EF4-FFF2-40B4-BE49-F238E27FC236}">
                  <a16:creationId xmlns:a16="http://schemas.microsoft.com/office/drawing/2014/main" id="{166E28BC-082B-6464-C5CE-E85B79C73D0B}"/>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5;p61">
              <a:extLst>
                <a:ext uri="{FF2B5EF4-FFF2-40B4-BE49-F238E27FC236}">
                  <a16:creationId xmlns:a16="http://schemas.microsoft.com/office/drawing/2014/main" id="{E4CD8326-EE34-A11D-27FE-330B23AB554D}"/>
                </a:ext>
              </a:extLst>
            </p:cNvPr>
            <p:cNvSpPr/>
            <p:nvPr/>
          </p:nvSpPr>
          <p:spPr>
            <a:xfrm>
              <a:off x="6938484" y="424592"/>
              <a:ext cx="5" cy="5"/>
            </a:xfrm>
            <a:custGeom>
              <a:avLst/>
              <a:gdLst/>
              <a:ahLst/>
              <a:cxnLst/>
              <a:rect l="l" t="t" r="r" b="b"/>
              <a:pathLst>
                <a:path w="1" h="1" extrusionOk="0">
                  <a:moveTo>
                    <a:pt x="0" y="1"/>
                  </a:move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6;p61">
              <a:extLst>
                <a:ext uri="{FF2B5EF4-FFF2-40B4-BE49-F238E27FC236}">
                  <a16:creationId xmlns:a16="http://schemas.microsoft.com/office/drawing/2014/main" id="{9C7CB98C-CF5D-5C2D-9F98-AAEEA1215B8E}"/>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7;p61">
              <a:extLst>
                <a:ext uri="{FF2B5EF4-FFF2-40B4-BE49-F238E27FC236}">
                  <a16:creationId xmlns:a16="http://schemas.microsoft.com/office/drawing/2014/main" id="{E6342746-7097-74DC-AC74-8FB6E831FF06}"/>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8;p61">
              <a:extLst>
                <a:ext uri="{FF2B5EF4-FFF2-40B4-BE49-F238E27FC236}">
                  <a16:creationId xmlns:a16="http://schemas.microsoft.com/office/drawing/2014/main" id="{D6B63606-B008-163C-21E2-8EACFDEEAAD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9;p61">
              <a:extLst>
                <a:ext uri="{FF2B5EF4-FFF2-40B4-BE49-F238E27FC236}">
                  <a16:creationId xmlns:a16="http://schemas.microsoft.com/office/drawing/2014/main" id="{8CA7C92F-182B-9551-F554-F73636AB9921}"/>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dirty="0" err="1"/>
              <a:t>Jenis</a:t>
            </a:r>
            <a:r>
              <a:rPr lang="en-US" altLang="en-GB" sz="5200" dirty="0"/>
              <a:t> Kata</a:t>
            </a:r>
            <a:r>
              <a:rPr lang="en-US" altLang="en-GB" sz="5200" dirty="0">
                <a:latin typeface="Segoe UI Semibold" panose="020B0702040204020203" charset="0"/>
                <a:cs typeface="Segoe UI Semibold" panose="020B0702040204020203" charset="0"/>
              </a:rPr>
              <a:t> </a:t>
            </a:r>
            <a:r>
              <a:rPr lang="ar-SA" altLang="en-GB" sz="5200" b="1" dirty="0">
                <a:latin typeface="Segoe UI Semibold" panose="020B0702040204020203" charset="0"/>
                <a:cs typeface="Segoe UI Semibold" panose="020B0702040204020203" charset="0"/>
              </a:rPr>
              <a:t>السماوات</a:t>
            </a:r>
            <a:r>
              <a:rPr lang="en-US" altLang="ar-SA" sz="5200" b="1" dirty="0">
                <a:latin typeface="Segoe UI Semibold" panose="020B0702040204020203" charset="0"/>
                <a:cs typeface="Segoe UI Semibold" panose="020B0702040204020203" charset="0"/>
              </a:rPr>
              <a:t> </a:t>
            </a:r>
            <a:r>
              <a:rPr lang="en-US" altLang="en-GB" sz="5200" dirty="0" err="1"/>
              <a:t>Dalam</a:t>
            </a:r>
            <a:r>
              <a:rPr lang="en-US" altLang="en-GB" sz="5200" dirty="0"/>
              <a:t> Al-Quran</a:t>
            </a:r>
          </a:p>
        </p:txBody>
      </p:sp>
      <p:sp>
        <p:nvSpPr>
          <p:cNvPr id="285" name="Google Shape;285;p31"/>
          <p:cNvSpPr/>
          <p:nvPr/>
        </p:nvSpPr>
        <p:spPr>
          <a:xfrm>
            <a:off x="686488" y="3968432"/>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dirty="0"/>
              <a:t>KELOMPOK 1</a:t>
            </a:r>
            <a:r>
              <a:rPr lang="en-GB" dirty="0"/>
              <a:t> </a:t>
            </a:r>
            <a:r>
              <a:rPr lang="en-US" altLang="en-GB" dirty="0"/>
              <a:t> </a:t>
            </a:r>
            <a:r>
              <a:rPr lang="en-GB" dirty="0"/>
              <a:t>| </a:t>
            </a:r>
            <a:r>
              <a:rPr lang="en-US" altLang="en-GB" dirty="0"/>
              <a:t> I’JAZ ILMI</a:t>
            </a: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679"/>
              <a:ext cx="2529" cy="861"/>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الأثرية</a:t>
              </a: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الغازية</a:t>
            </a: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roup 35"/>
          <p:cNvGrpSpPr/>
          <p:nvPr/>
        </p:nvGrpSpPr>
        <p:grpSpPr>
          <a:xfrm>
            <a:off x="1145540" y="10854899"/>
            <a:ext cx="7006590" cy="6452661"/>
            <a:chOff x="5936" y="3303"/>
            <a:chExt cx="2529" cy="2329"/>
          </a:xfrm>
        </p:grpSpPr>
        <p:grpSp>
          <p:nvGrpSpPr>
            <p:cNvPr id="5" name="Group 0"/>
            <p:cNvGrpSpPr/>
            <p:nvPr/>
          </p:nvGrpSpPr>
          <p:grpSpPr>
            <a:xfrm>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 Box 3"/>
            <p:cNvSpPr txBox="1"/>
            <p:nvPr/>
          </p:nvSpPr>
          <p:spPr>
            <a:xfrm>
              <a:off x="5936" y="3303"/>
              <a:ext cx="2529" cy="644"/>
            </a:xfrm>
            <a:prstGeom prst="rect">
              <a:avLst/>
            </a:prstGeom>
            <a:noFill/>
          </p:spPr>
          <p:txBody>
            <a:bodyPr wrap="square" rtlCol="0" anchor="ctr" anchorCtr="0">
              <a:spAutoFit/>
            </a:bodyPr>
            <a:lstStyle/>
            <a:p>
              <a:pPr algn="ctr" rtl="1" fontAlgn="ctr"/>
              <a:r>
                <a:rPr lang="ar-SA" sz="11000">
                  <a:latin typeface="Segoe UI Semibold" panose="020B0702040204020203" charset="0"/>
                  <a:cs typeface="Segoe UI Semibold" panose="020B0702040204020203" charset="0"/>
                </a:rPr>
                <a:t>المادية</a:t>
              </a: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2;p2">
            <a:extLst>
              <a:ext uri="{FF2B5EF4-FFF2-40B4-BE49-F238E27FC236}">
                <a16:creationId xmlns:a16="http://schemas.microsoft.com/office/drawing/2014/main" id="{95E622FB-4DD9-49BA-6821-271B8B6CC19C}"/>
              </a:ext>
            </a:extLst>
          </p:cNvPr>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p2">
            <a:extLst>
              <a:ext uri="{FF2B5EF4-FFF2-40B4-BE49-F238E27FC236}">
                <a16:creationId xmlns:a16="http://schemas.microsoft.com/office/drawing/2014/main" id="{AACDFDA5-E728-FD9D-9D86-DB706726E068}"/>
              </a:ext>
            </a:extLst>
          </p:cNvPr>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p2">
            <a:extLst>
              <a:ext uri="{FF2B5EF4-FFF2-40B4-BE49-F238E27FC236}">
                <a16:creationId xmlns:a16="http://schemas.microsoft.com/office/drawing/2014/main" id="{6EC83201-7804-3887-037A-402445CE3A8F}"/>
              </a:ext>
            </a:extLst>
          </p:cNvPr>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8"/>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84646"/>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2001846"/>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المادية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dirty="0">
                <a:latin typeface="Google Sans Medium" panose="020B0603030502040203" charset="0"/>
                <a:cs typeface="Google Sans Medium" panose="020B0603030502040203" charset="0"/>
              </a:rPr>
              <a:t>Madiy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accent1"/>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accent1"/>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337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02"/>
        <p:cNvGrpSpPr/>
        <p:nvPr/>
      </p:nvGrpSpPr>
      <p:grpSpPr>
        <a:xfrm>
          <a:off x="0" y="0"/>
          <a:ext cx="0" cy="0"/>
          <a:chOff x="0" y="0"/>
          <a:chExt cx="0" cy="0"/>
        </a:xfrm>
      </p:grpSpPr>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720" name="Google Shape;720;p50"/>
          <p:cNvGrpSpPr/>
          <p:nvPr/>
        </p:nvGrpSpPr>
        <p:grpSpPr>
          <a:xfrm>
            <a:off x="5918173" y="1231894"/>
            <a:ext cx="5864488" cy="3305705"/>
            <a:chOff x="5918173" y="1231894"/>
            <a:chExt cx="5864488" cy="3305705"/>
          </a:xfrm>
          <a:solidFill>
            <a:schemeClr val="accent1"/>
          </a:solidFill>
        </p:grpSpPr>
        <p:sp>
          <p:nvSpPr>
            <p:cNvPr id="721" name="Google Shape;721;p50"/>
            <p:cNvSpPr/>
            <p:nvPr/>
          </p:nvSpPr>
          <p:spPr>
            <a:xfrm rot="-9377636" flipH="1">
              <a:off x="6507321" y="1550640"/>
              <a:ext cx="449204" cy="3024319"/>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2" name="Google Shape;722;p50"/>
            <p:cNvSpPr/>
            <p:nvPr/>
          </p:nvSpPr>
          <p:spPr>
            <a:xfrm rot="6822364" flipH="1">
              <a:off x="8734910" y="-346982"/>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23" name="Google Shape;723;p50"/>
          <p:cNvSpPr/>
          <p:nvPr/>
        </p:nvSpPr>
        <p:spPr>
          <a:xfrm flipH="1">
            <a:off x="5361494" y="234720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4" name="Google Shape;724;p50"/>
          <p:cNvSpPr/>
          <p:nvPr/>
        </p:nvSpPr>
        <p:spPr>
          <a:xfrm flipH="1">
            <a:off x="7640369" y="334645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4" name="Group 13">
            <a:extLst>
              <a:ext uri="{FF2B5EF4-FFF2-40B4-BE49-F238E27FC236}">
                <a16:creationId xmlns:a16="http://schemas.microsoft.com/office/drawing/2014/main" id="{582705A5-EC09-C6FA-9A92-5748E73EE8D1}"/>
              </a:ext>
            </a:extLst>
          </p:cNvPr>
          <p:cNvGrpSpPr/>
          <p:nvPr/>
        </p:nvGrpSpPr>
        <p:grpSpPr>
          <a:xfrm>
            <a:off x="252000" y="1337529"/>
            <a:ext cx="4176000" cy="250406"/>
            <a:chOff x="252000" y="1337529"/>
            <a:chExt cx="4176000" cy="250406"/>
          </a:xfrm>
        </p:grpSpPr>
        <p:sp>
          <p:nvSpPr>
            <p:cNvPr id="725" name="Google Shape;725;p50"/>
            <p:cNvSpPr/>
            <p:nvPr/>
          </p:nvSpPr>
          <p:spPr>
            <a:xfrm>
              <a:off x="252000" y="1337529"/>
              <a:ext cx="3380080" cy="16120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708000" y="1419750"/>
              <a:ext cx="720000" cy="16818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 name="Google Shape;250;p25">
            <a:extLst>
              <a:ext uri="{FF2B5EF4-FFF2-40B4-BE49-F238E27FC236}">
                <a16:creationId xmlns:a16="http://schemas.microsoft.com/office/drawing/2014/main" id="{F582E7F2-D9BD-0209-3BC2-F1A8AC5A7B1F}"/>
              </a:ext>
            </a:extLst>
          </p:cNvPr>
          <p:cNvSpPr/>
          <p:nvPr/>
        </p:nvSpPr>
        <p:spPr>
          <a:xfrm rot="-7802742" flipH="1">
            <a:off x="51566" y="3173843"/>
            <a:ext cx="1942964" cy="1942964"/>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251;p25">
            <a:extLst>
              <a:ext uri="{FF2B5EF4-FFF2-40B4-BE49-F238E27FC236}">
                <a16:creationId xmlns:a16="http://schemas.microsoft.com/office/drawing/2014/main" id="{D30A4F1E-9CFB-476F-37CB-2A8F32253D33}"/>
              </a:ext>
            </a:extLst>
          </p:cNvPr>
          <p:cNvSpPr/>
          <p:nvPr/>
        </p:nvSpPr>
        <p:spPr>
          <a:xfrm rot="-8432737" flipH="1">
            <a:off x="-826880" y="-1106695"/>
            <a:ext cx="1942676" cy="1942676"/>
          </a:xfrm>
          <a:prstGeom prst="blockArc">
            <a:avLst>
              <a:gd name="adj1" fmla="val 18799203"/>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252;p25">
            <a:extLst>
              <a:ext uri="{FF2B5EF4-FFF2-40B4-BE49-F238E27FC236}">
                <a16:creationId xmlns:a16="http://schemas.microsoft.com/office/drawing/2014/main" id="{FD820306-5181-2840-5382-6286EF8B21DD}"/>
              </a:ext>
            </a:extLst>
          </p:cNvPr>
          <p:cNvSpPr/>
          <p:nvPr/>
        </p:nvSpPr>
        <p:spPr>
          <a:xfrm rot="-5148122" flipH="1">
            <a:off x="3778895" y="-31715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 name="Google Shape;333;p34">
            <a:extLst>
              <a:ext uri="{FF2B5EF4-FFF2-40B4-BE49-F238E27FC236}">
                <a16:creationId xmlns:a16="http://schemas.microsoft.com/office/drawing/2014/main" id="{285CCA53-F66F-2884-9A09-36C1D88D6004}"/>
              </a:ext>
            </a:extLst>
          </p:cNvPr>
          <p:cNvSpPr txBox="1">
            <a:spLocks/>
          </p:cNvSpPr>
          <p:nvPr/>
        </p:nvSpPr>
        <p:spPr>
          <a:xfrm>
            <a:off x="184242" y="700175"/>
            <a:ext cx="4614562" cy="6187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&amp; </a:t>
            </a:r>
            <a:r>
              <a:rPr lang="en-US" altLang="en-GB" dirty="0" err="1">
                <a:latin typeface="Google Sans Medium" panose="020B0603030502040203" charset="0"/>
                <a:cs typeface="Google Sans Medium" panose="020B0603030502040203" charset="0"/>
              </a:rPr>
              <a:t>Ciri-Ciri</a:t>
            </a:r>
            <a:r>
              <a:rPr lang="en-US" altLang="en-GB" dirty="0">
                <a:latin typeface="Google Sans Medium" panose="020B0603030502040203" charset="0"/>
                <a:cs typeface="Google Sans Medium" panose="020B0603030502040203" charset="0"/>
              </a:rPr>
              <a:t>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84"/>
        <p:cNvGrpSpPr/>
        <p:nvPr/>
      </p:nvGrpSpPr>
      <p:grpSpPr>
        <a:xfrm>
          <a:off x="0" y="0"/>
          <a:ext cx="0" cy="0"/>
          <a:chOff x="0" y="0"/>
          <a:chExt cx="0" cy="0"/>
        </a:xfrm>
      </p:grpSpPr>
      <p:sp>
        <p:nvSpPr>
          <p:cNvPr id="10" name="Google Shape;88;p11">
            <a:extLst>
              <a:ext uri="{FF2B5EF4-FFF2-40B4-BE49-F238E27FC236}">
                <a16:creationId xmlns:a16="http://schemas.microsoft.com/office/drawing/2014/main" id="{730A0909-AB4A-D4CD-5645-AAA794C2F7ED}"/>
              </a:ext>
            </a:extLst>
          </p:cNvPr>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1;p11">
            <a:extLst>
              <a:ext uri="{FF2B5EF4-FFF2-40B4-BE49-F238E27FC236}">
                <a16:creationId xmlns:a16="http://schemas.microsoft.com/office/drawing/2014/main" id="{41E9A93A-98A1-7C79-6269-6AD64081E089}"/>
              </a:ext>
            </a:extLst>
          </p:cNvPr>
          <p:cNvSpPr/>
          <p:nvPr/>
        </p:nvSpPr>
        <p:spPr>
          <a:xfrm rot="16200000" flipH="1">
            <a:off x="-440432" y="-822057"/>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92;p11">
            <a:extLst>
              <a:ext uri="{FF2B5EF4-FFF2-40B4-BE49-F238E27FC236}">
                <a16:creationId xmlns:a16="http://schemas.microsoft.com/office/drawing/2014/main" id="{8129B468-4815-F537-58B0-1276626CF52F}"/>
              </a:ext>
            </a:extLst>
          </p:cNvPr>
          <p:cNvSpPr/>
          <p:nvPr/>
        </p:nvSpPr>
        <p:spPr>
          <a:xfrm flipH="1">
            <a:off x="3674884" y="3435750"/>
            <a:ext cx="825116" cy="825116"/>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93;p11">
            <a:extLst>
              <a:ext uri="{FF2B5EF4-FFF2-40B4-BE49-F238E27FC236}">
                <a16:creationId xmlns:a16="http://schemas.microsoft.com/office/drawing/2014/main" id="{89CADE59-090E-03ED-194B-B28C2BFA16F6}"/>
              </a:ext>
            </a:extLst>
          </p:cNvPr>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p11">
            <a:extLst>
              <a:ext uri="{FF2B5EF4-FFF2-40B4-BE49-F238E27FC236}">
                <a16:creationId xmlns:a16="http://schemas.microsoft.com/office/drawing/2014/main" id="{737E85C8-66B3-2F69-7392-AD44A7B17FC5}"/>
              </a:ext>
            </a:extLst>
          </p:cNvPr>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5;p11">
            <a:extLst>
              <a:ext uri="{FF2B5EF4-FFF2-40B4-BE49-F238E27FC236}">
                <a16:creationId xmlns:a16="http://schemas.microsoft.com/office/drawing/2014/main" id="{3A694290-3886-D516-405F-6B34A4DD74D0}"/>
              </a:ext>
            </a:extLst>
          </p:cNvPr>
          <p:cNvSpPr/>
          <p:nvPr/>
        </p:nvSpPr>
        <p:spPr>
          <a:xfrm flipH="1">
            <a:off x="8532000" y="39465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9;p11">
            <a:extLst>
              <a:ext uri="{FF2B5EF4-FFF2-40B4-BE49-F238E27FC236}">
                <a16:creationId xmlns:a16="http://schemas.microsoft.com/office/drawing/2014/main" id="{2752634D-AC48-BD58-7B7E-1AFBC47630E0}"/>
              </a:ext>
            </a:extLst>
          </p:cNvPr>
          <p:cNvSpPr/>
          <p:nvPr/>
        </p:nvSpPr>
        <p:spPr>
          <a:xfrm rot="3822175" flipH="1">
            <a:off x="10043267" y="349966"/>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6;p11">
            <a:extLst>
              <a:ext uri="{FF2B5EF4-FFF2-40B4-BE49-F238E27FC236}">
                <a16:creationId xmlns:a16="http://schemas.microsoft.com/office/drawing/2014/main" id="{B22DA3EC-E460-575B-112E-412F6771F2DB}"/>
              </a:ext>
            </a:extLst>
          </p:cNvPr>
          <p:cNvSpPr/>
          <p:nvPr/>
        </p:nvSpPr>
        <p:spPr>
          <a:xfrm rot="20022175" flipH="1">
            <a:off x="10858187" y="2107044"/>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9" name="Table 18">
            <a:extLst>
              <a:ext uri="{FF2B5EF4-FFF2-40B4-BE49-F238E27FC236}">
                <a16:creationId xmlns:a16="http://schemas.microsoft.com/office/drawing/2014/main" id="{8510F845-80BB-5DA5-9303-7F6942CD7513}"/>
              </a:ext>
            </a:extLst>
          </p:cNvPr>
          <p:cNvGraphicFramePr>
            <a:graphicFrameLocks noGrp="1"/>
          </p:cNvGraphicFramePr>
          <p:nvPr>
            <p:extLst>
              <p:ext uri="{D42A27DB-BD31-4B8C-83A1-F6EECF244321}">
                <p14:modId xmlns:p14="http://schemas.microsoft.com/office/powerpoint/2010/main" val="3622690692"/>
              </p:ext>
            </p:extLst>
          </p:nvPr>
        </p:nvGraphicFramePr>
        <p:xfrm>
          <a:off x="3628996" y="483750"/>
          <a:ext cx="4831004" cy="2606010"/>
        </p:xfrm>
        <a:graphic>
          <a:graphicData uri="http://schemas.openxmlformats.org/drawingml/2006/table">
            <a:tbl>
              <a:tblPr>
                <a:noFill/>
              </a:tblPr>
              <a:tblGrid>
                <a:gridCol w="4831004">
                  <a:extLst>
                    <a:ext uri="{9D8B030D-6E8A-4147-A177-3AD203B41FA5}">
                      <a16:colId xmlns:a16="http://schemas.microsoft.com/office/drawing/2014/main" val="3520831278"/>
                    </a:ext>
                  </a:extLst>
                </a:gridCol>
              </a:tblGrid>
              <a:tr h="195893">
                <a:tc>
                  <a:txBody>
                    <a:bodyPr/>
                    <a:lstStyle/>
                    <a:p>
                      <a:pPr marL="0" lvl="0" indent="0" algn="r" rtl="1" eaLnBrk="1" fontAlgn="auto" latinLnBrk="0" hangingPunct="1">
                        <a:lnSpc>
                          <a:spcPct val="120000"/>
                        </a:lnSpc>
                        <a:spcBef>
                          <a:spcPts val="0"/>
                        </a:spcBef>
                        <a:spcAft>
                          <a:spcPts val="0"/>
                        </a:spcAft>
                        <a:buNone/>
                      </a:pPr>
                      <a:endParaRPr lang="id-ID" altLang="ar-SA" sz="3000" dirty="0">
                        <a:solidFill>
                          <a:schemeClr val="tx1"/>
                        </a:solidFill>
                        <a:latin typeface="KFGQPC HAFS Uthmanic Script" panose="02000000000000000000" charset="0"/>
                        <a:ea typeface="Work Sans"/>
                        <a:cs typeface="KFGQPC HAFS Uthmanic Script" panose="02000000000000000000" charset="0"/>
                        <a:sym typeface="Work Sans"/>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2821918432"/>
                  </a:ext>
                </a:extLst>
              </a:tr>
              <a:tr h="195893">
                <a:tc>
                  <a:txBody>
                    <a:bodyPr/>
                    <a:lstStyle/>
                    <a:p>
                      <a:pPr marL="0" lvl="0" indent="0" algn="r" rtl="1" eaLnBrk="1" fontAlgn="auto" latinLnBrk="0" hangingPunct="1">
                        <a:lnSpc>
                          <a:spcPct val="120000"/>
                        </a:lnSpc>
                        <a:spcBef>
                          <a:spcPts val="0"/>
                        </a:spcBef>
                        <a:spcAft>
                          <a:spcPts val="0"/>
                        </a:spcAft>
                        <a:buNone/>
                      </a:pPr>
                      <a:endPar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2450600859"/>
                  </a:ext>
                </a:extLst>
              </a:tr>
              <a:tr h="352610">
                <a:tc>
                  <a:txBody>
                    <a:bodyPr/>
                    <a:lstStyle/>
                    <a:p>
                      <a:pPr marL="0" lvl="0" indent="0" algn="r" rtl="1" eaLnBrk="1" fontAlgn="auto" latinLnBrk="0" hangingPunct="1">
                        <a:lnSpc>
                          <a:spcPct val="120000"/>
                        </a:lnSpc>
                        <a:spcBef>
                          <a:spcPts val="0"/>
                        </a:spcBef>
                        <a:spcAft>
                          <a:spcPts val="0"/>
                        </a:spcAft>
                        <a:buNone/>
                      </a:pPr>
                      <a:r>
                        <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rPr>
                        <a:t>بَدِيْعُ السَّمٰوٰتِ وَالْاَرْضِۗ وَاِذَا قَضٰٓى اَمْرًا فَاِنَّمَا يَقُوْلُ لَهٗ كُنْ فَيَكُوْنُ</a:t>
                      </a:r>
                      <a:r>
                        <a:rPr lang="en-US" altLang="ar-SA" sz="30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rPr>
                        <a:t>(</a:t>
                      </a:r>
                      <a:r>
                        <a:rPr lang="id-ID" altLang="ar-SA" sz="3000" dirty="0">
                          <a:solidFill>
                            <a:schemeClr val="tx1"/>
                          </a:solidFill>
                          <a:latin typeface="KFGQPC HAFS Uthmanic Script" panose="02000000000000000000" charset="0"/>
                          <a:ea typeface="Work Sans"/>
                          <a:cs typeface="KFGQPC HAFS Uthmanic Script" panose="02000000000000000000" charset="0"/>
                          <a:sym typeface="Work Sans"/>
                        </a:rPr>
                        <a:t>117</a:t>
                      </a:r>
                      <a:r>
                        <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rPr>
                        <a:t>)</a:t>
                      </a: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3040610185"/>
                  </a:ext>
                </a:extLst>
              </a:tr>
            </a:tbl>
          </a:graphicData>
        </a:graphic>
      </p:graphicFrame>
      <p:grpSp>
        <p:nvGrpSpPr>
          <p:cNvPr id="25" name="Grup 0">
            <a:extLst>
              <a:ext uri="{FF2B5EF4-FFF2-40B4-BE49-F238E27FC236}">
                <a16:creationId xmlns:a16="http://schemas.microsoft.com/office/drawing/2014/main" id="{BE8FB368-4337-7AEC-6D0C-185B4C95C2C3}"/>
              </a:ext>
            </a:extLst>
          </p:cNvPr>
          <p:cNvGrpSpPr/>
          <p:nvPr/>
        </p:nvGrpSpPr>
        <p:grpSpPr>
          <a:xfrm>
            <a:off x="341630" y="1757680"/>
            <a:ext cx="3432175" cy="2060575"/>
            <a:chOff x="538" y="2768"/>
            <a:chExt cx="5405" cy="3245"/>
          </a:xfrm>
        </p:grpSpPr>
        <p:sp>
          <p:nvSpPr>
            <p:cNvPr id="26" name="Text Box 3">
              <a:extLst>
                <a:ext uri="{FF2B5EF4-FFF2-40B4-BE49-F238E27FC236}">
                  <a16:creationId xmlns:a16="http://schemas.microsoft.com/office/drawing/2014/main" id="{64B71C89-7793-39A0-954A-C2AF1A98D4BB}"/>
                </a:ext>
              </a:extLst>
            </p:cNvPr>
            <p:cNvSpPr txBox="1"/>
            <p:nvPr/>
          </p:nvSpPr>
          <p:spPr>
            <a:xfrm>
              <a:off x="591" y="2768"/>
              <a:ext cx="5352" cy="324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id-ID" sz="2000" dirty="0">
                  <a:latin typeface="Google Sans Medium" panose="020B0603030502040203" charset="0"/>
                  <a:cs typeface="Google Sans" panose="020B0503030502040204" charset="0"/>
                </a:rPr>
                <a:t>Ketika kata </a:t>
              </a:r>
              <a:r>
                <a:rPr lang="ar-SA" sz="2000" dirty="0">
                  <a:solidFill>
                    <a:schemeClr val="accent1"/>
                  </a:solidFill>
                  <a:latin typeface="Segoe UI Semibold" panose="020B0702040204020203" charset="0"/>
                  <a:cs typeface="Segoe UI Semibold" panose="020B0702040204020203" charset="0"/>
                </a:rPr>
                <a:t>السموات</a:t>
              </a:r>
              <a:r>
                <a:rPr lang="id-ID" sz="2000" dirty="0">
                  <a:solidFill>
                    <a:schemeClr val="tx1"/>
                  </a:solidFill>
                  <a:latin typeface="Segoe UI Semibold" panose="020B0702040204020203" charset="0"/>
                  <a:cs typeface="Segoe UI Semibold" panose="020B0702040204020203" charset="0"/>
                </a:rPr>
                <a:t> di sebut terlebih dahulu sebelum kata </a:t>
              </a:r>
              <a:r>
                <a:rPr lang="ar-SA" sz="2000" dirty="0">
                  <a:solidFill>
                    <a:schemeClr val="accent1">
                      <a:lumMod val="50000"/>
                    </a:schemeClr>
                  </a:solidFill>
                  <a:latin typeface="Segoe UI Semibold" panose="020B0702040204020203" charset="0"/>
                  <a:cs typeface="Segoe UI Semibold" panose="020B0702040204020203" charset="0"/>
                </a:rPr>
                <a:t>الارض</a:t>
              </a:r>
              <a:r>
                <a:rPr lang="id-ID" sz="2000" dirty="0">
                  <a:solidFill>
                    <a:schemeClr val="tx1"/>
                  </a:solidFill>
                  <a:latin typeface="Segoe UI Semibold" panose="020B0702040204020203" charset="0"/>
                  <a:cs typeface="Segoe UI Semibold" panose="020B0702040204020203" charset="0"/>
                </a:rPr>
                <a:t>, dan  penghubung di antaranya hanyalah </a:t>
              </a:r>
              <a:r>
                <a:rPr lang="ar-SA" sz="2000" dirty="0">
                  <a:solidFill>
                    <a:schemeClr val="accent1"/>
                  </a:solidFill>
                  <a:latin typeface="Segoe UI Semibold" panose="020B0702040204020203" charset="0"/>
                  <a:cs typeface="Segoe UI Semibold" panose="020B0702040204020203" charset="0"/>
                </a:rPr>
                <a:t>وعطف</a:t>
              </a:r>
              <a:endParaRPr lang="en-US" altLang="ar-SA" sz="2000" dirty="0">
                <a:solidFill>
                  <a:schemeClr val="accent1"/>
                </a:solidFill>
                <a:latin typeface="Google Sans Medium" panose="020B0603030502040203" charset="0"/>
                <a:cs typeface="Google Sans Medium" panose="020B0603030502040203" charset="0"/>
              </a:endParaRPr>
            </a:p>
          </p:txBody>
        </p:sp>
        <p:sp>
          <p:nvSpPr>
            <p:cNvPr id="27" name="Google Shape;348;p35">
              <a:extLst>
                <a:ext uri="{FF2B5EF4-FFF2-40B4-BE49-F238E27FC236}">
                  <a16:creationId xmlns:a16="http://schemas.microsoft.com/office/drawing/2014/main" id="{A1511B70-C7D5-9327-763A-3A89B44BCC49}"/>
                </a:ext>
              </a:extLst>
            </p:cNvPr>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Title 1">
            <a:extLst>
              <a:ext uri="{FF2B5EF4-FFF2-40B4-BE49-F238E27FC236}">
                <a16:creationId xmlns:a16="http://schemas.microsoft.com/office/drawing/2014/main" id="{948EB73E-A374-47A4-0DA6-A2D7578D02CC}"/>
              </a:ext>
            </a:extLst>
          </p:cNvPr>
          <p:cNvSpPr/>
          <p:nvPr/>
        </p:nvSpPr>
        <p:spPr>
          <a:xfrm>
            <a:off x="108000" y="699750"/>
            <a:ext cx="3127375" cy="10160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اسموات المادية</a:t>
            </a:r>
          </a:p>
        </p:txBody>
      </p:sp>
      <p:sp>
        <p:nvSpPr>
          <p:cNvPr id="29" name="Google Shape;348;p35">
            <a:extLst>
              <a:ext uri="{FF2B5EF4-FFF2-40B4-BE49-F238E27FC236}">
                <a16:creationId xmlns:a16="http://schemas.microsoft.com/office/drawing/2014/main" id="{DB9A5C51-3B95-06BC-403D-FBEDDBD5AD9E}"/>
              </a:ext>
            </a:extLst>
          </p:cNvPr>
          <p:cNvSpPr/>
          <p:nvPr/>
        </p:nvSpPr>
        <p:spPr>
          <a:xfrm>
            <a:off x="482015" y="1504295"/>
            <a:ext cx="2377440" cy="54610"/>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113;p13">
            <a:extLst>
              <a:ext uri="{FF2B5EF4-FFF2-40B4-BE49-F238E27FC236}">
                <a16:creationId xmlns:a16="http://schemas.microsoft.com/office/drawing/2014/main" id="{C665F443-4D71-27F0-2A06-9902A218F9BB}"/>
              </a:ext>
            </a:extLst>
          </p:cNvPr>
          <p:cNvGrpSpPr/>
          <p:nvPr/>
        </p:nvGrpSpPr>
        <p:grpSpPr>
          <a:xfrm rot="10800000">
            <a:off x="3492000" y="-880136"/>
            <a:ext cx="4353621" cy="2227885"/>
            <a:chOff x="6510200" y="4203408"/>
            <a:chExt cx="2894877" cy="1481400"/>
          </a:xfrm>
          <a:solidFill>
            <a:schemeClr val="accent1"/>
          </a:solidFill>
        </p:grpSpPr>
        <p:sp>
          <p:nvSpPr>
            <p:cNvPr id="31" name="Google Shape;114;p13">
              <a:extLst>
                <a:ext uri="{FF2B5EF4-FFF2-40B4-BE49-F238E27FC236}">
                  <a16:creationId xmlns:a16="http://schemas.microsoft.com/office/drawing/2014/main" id="{5641016F-46F6-3CFC-A5FD-B68F8A69A923}"/>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Google Shape;115;p13">
              <a:extLst>
                <a:ext uri="{FF2B5EF4-FFF2-40B4-BE49-F238E27FC236}">
                  <a16:creationId xmlns:a16="http://schemas.microsoft.com/office/drawing/2014/main" id="{E4188D84-2794-CC4C-7C60-1DCAA908EC3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sp>
        <p:nvSpPr>
          <p:cNvPr id="30" name="Google Shape;318;p33"/>
          <p:cNvSpPr txBox="1"/>
          <p:nvPr/>
        </p:nvSpPr>
        <p:spPr>
          <a:xfrm>
            <a:off x="7894955" y="253809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8155940" y="3208020"/>
            <a:ext cx="525780" cy="196215"/>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6289040" y="2617470"/>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752298B9-74F3-CF06-CE69-F536DEE10C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1640082435"/>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30"/>
                                        </p:tgtEl>
                                      </p:cBhvr>
                                    </p:animEffect>
                                    <p:animScale>
                                      <p:cBhvr>
                                        <p:cTn id="7" dur="250" autoRev="1" fill="hold"/>
                                        <p:tgtEl>
                                          <p:spTgt spid="30"/>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31"/>
                                        </p:tgtEl>
                                      </p:cBhvr>
                                    </p:animEffect>
                                    <p:animScale>
                                      <p:cBhvr>
                                        <p:cTn id="10" dur="250" autoRev="1" fill="hold"/>
                                        <p:tgtEl>
                                          <p:spTgt spid="31"/>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32"/>
                                        </p:tgtEl>
                                      </p:cBhvr>
                                    </p:animEffect>
                                    <p:animScale>
                                      <p:cBhvr>
                                        <p:cTn id="13" dur="250" autoRev="1" fill="hold"/>
                                        <p:tgtEl>
                                          <p:spTgt spid="32"/>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30" grpId="0"/>
      <p:bldP spid="31" grpId="0" animBg="1"/>
      <p:bldP spid="3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899"/>
            <a:ext cx="9888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6"/>
            <a:ext cx="8997669" cy="7284833"/>
            <a:chOff x="-4190664" y="-371615"/>
            <a:chExt cx="8997669" cy="7284833"/>
          </a:xfrm>
          <a:solidFill>
            <a:schemeClr val="tx2"/>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grpSp>
      <p:sp>
        <p:nvSpPr>
          <p:cNvPr id="356" name="Google Shape;356;p35"/>
          <p:cNvSpPr/>
          <p:nvPr/>
        </p:nvSpPr>
        <p:spPr>
          <a:xfrm rot="3977636">
            <a:off x="5249672" y="793407"/>
            <a:ext cx="449204" cy="526573"/>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55165"/>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365"/>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الأثريّة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a:latin typeface="Google Sans Medium" panose="020B0603030502040203" charset="0"/>
                <a:cs typeface="Google Sans Medium" panose="020B0603030502040203" charset="0"/>
              </a:rPr>
              <a:t>Atsiriy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accent1"/>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accent1"/>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39"/>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1"/>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597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60"/>
        <p:cNvGrpSpPr/>
        <p:nvPr/>
      </p:nvGrpSpPr>
      <p:grpSpPr>
        <a:xfrm>
          <a:off x="0" y="0"/>
          <a:ext cx="0" cy="0"/>
          <a:chOff x="0" y="0"/>
          <a:chExt cx="0" cy="0"/>
        </a:xfrm>
      </p:grpSpPr>
      <p:sp>
        <p:nvSpPr>
          <p:cNvPr id="361" name="Google Shape;361;p36"/>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p>
        </p:txBody>
      </p:sp>
      <p:sp>
        <p:nvSpPr>
          <p:cNvPr id="362" name="Google Shape;362;p36"/>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p>
        </p:txBody>
      </p:sp>
      <p:sp>
        <p:nvSpPr>
          <p:cNvPr id="363" name="Google Shape;36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p>
        </p:txBody>
      </p:sp>
      <p:sp>
        <p:nvSpPr>
          <p:cNvPr id="365" name="Google Shape;365;p36"/>
          <p:cNvSpPr txBox="1">
            <a:spLocks noGrp="1"/>
          </p:cNvSpPr>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59;p8">
            <a:extLst>
              <a:ext uri="{FF2B5EF4-FFF2-40B4-BE49-F238E27FC236}">
                <a16:creationId xmlns:a16="http://schemas.microsoft.com/office/drawing/2014/main" id="{D3943B5A-0224-D69A-B091-2FDE23032A37}"/>
              </a:ext>
            </a:extLst>
          </p:cNvPr>
          <p:cNvSpPr/>
          <p:nvPr/>
        </p:nvSpPr>
        <p:spPr>
          <a:xfrm rot="5148122">
            <a:off x="3789414" y="4093164"/>
            <a:ext cx="4163771" cy="4163771"/>
          </a:xfrm>
          <a:prstGeom prst="blockArc">
            <a:avLst>
              <a:gd name="adj1" fmla="val 9727808"/>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p8">
            <a:extLst>
              <a:ext uri="{FF2B5EF4-FFF2-40B4-BE49-F238E27FC236}">
                <a16:creationId xmlns:a16="http://schemas.microsoft.com/office/drawing/2014/main" id="{06D1B68B-FDD3-E2E2-707A-8D04A11C35CF}"/>
              </a:ext>
            </a:extLst>
          </p:cNvPr>
          <p:cNvSpPr/>
          <p:nvPr/>
        </p:nvSpPr>
        <p:spPr>
          <a:xfrm flipH="1">
            <a:off x="5418900" y="1978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p8">
            <a:extLst>
              <a:ext uri="{FF2B5EF4-FFF2-40B4-BE49-F238E27FC236}">
                <a16:creationId xmlns:a16="http://schemas.microsoft.com/office/drawing/2014/main" id="{0698DFBC-AD90-781B-71AC-626B7E9F72D5}"/>
              </a:ext>
            </a:extLst>
          </p:cNvPr>
          <p:cNvSpPr/>
          <p:nvPr/>
        </p:nvSpPr>
        <p:spPr>
          <a:xfrm flipH="1">
            <a:off x="-252000" y="340978"/>
            <a:ext cx="1942772" cy="1942772"/>
          </a:xfrm>
          <a:prstGeom prst="blockArc">
            <a:avLst>
              <a:gd name="adj1" fmla="val 15853577"/>
              <a:gd name="adj2" fmla="val 21111344"/>
              <a:gd name="adj3" fmla="val 13792"/>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7" name="Group 16">
            <a:extLst>
              <a:ext uri="{FF2B5EF4-FFF2-40B4-BE49-F238E27FC236}">
                <a16:creationId xmlns:a16="http://schemas.microsoft.com/office/drawing/2014/main" id="{C11A8007-B8B2-0F9A-99EF-8ABC28C8EFEC}"/>
              </a:ext>
            </a:extLst>
          </p:cNvPr>
          <p:cNvGrpSpPr/>
          <p:nvPr/>
        </p:nvGrpSpPr>
        <p:grpSpPr>
          <a:xfrm>
            <a:off x="-4932000" y="4288962"/>
            <a:ext cx="6185116" cy="2450155"/>
            <a:chOff x="-4543424" y="3883553"/>
            <a:chExt cx="6185116" cy="2450155"/>
          </a:xfrm>
        </p:grpSpPr>
        <p:sp>
          <p:nvSpPr>
            <p:cNvPr id="10" name="Google Shape;64;p8">
              <a:extLst>
                <a:ext uri="{FF2B5EF4-FFF2-40B4-BE49-F238E27FC236}">
                  <a16:creationId xmlns:a16="http://schemas.microsoft.com/office/drawing/2014/main" id="{8E20EE8A-ED9E-5A24-472B-866DE9A99A87}"/>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5;p8">
              <a:extLst>
                <a:ext uri="{FF2B5EF4-FFF2-40B4-BE49-F238E27FC236}">
                  <a16:creationId xmlns:a16="http://schemas.microsoft.com/office/drawing/2014/main" id="{A561B94D-AC01-7326-F89C-C7D9408D7543}"/>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66;p8">
            <a:extLst>
              <a:ext uri="{FF2B5EF4-FFF2-40B4-BE49-F238E27FC236}">
                <a16:creationId xmlns:a16="http://schemas.microsoft.com/office/drawing/2014/main" id="{452FD0D6-E975-62E4-16C8-157FE6C91124}"/>
              </a:ext>
            </a:extLst>
          </p:cNvPr>
          <p:cNvSpPr/>
          <p:nvPr/>
        </p:nvSpPr>
        <p:spPr>
          <a:xfrm flipH="1">
            <a:off x="271171" y="771750"/>
            <a:ext cx="628829" cy="628829"/>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roup 17">
            <a:extLst>
              <a:ext uri="{FF2B5EF4-FFF2-40B4-BE49-F238E27FC236}">
                <a16:creationId xmlns:a16="http://schemas.microsoft.com/office/drawing/2014/main" id="{79CAFB49-C0E9-2073-5EE1-8F51554932EA}"/>
              </a:ext>
            </a:extLst>
          </p:cNvPr>
          <p:cNvGrpSpPr/>
          <p:nvPr/>
        </p:nvGrpSpPr>
        <p:grpSpPr>
          <a:xfrm rot="1616557">
            <a:off x="8349465" y="706699"/>
            <a:ext cx="5969653" cy="4120236"/>
            <a:chOff x="8129776" y="212814"/>
            <a:chExt cx="5969653" cy="4120236"/>
          </a:xfrm>
        </p:grpSpPr>
        <p:sp>
          <p:nvSpPr>
            <p:cNvPr id="6" name="Google Shape;60;p8">
              <a:extLst>
                <a:ext uri="{FF2B5EF4-FFF2-40B4-BE49-F238E27FC236}">
                  <a16:creationId xmlns:a16="http://schemas.microsoft.com/office/drawing/2014/main" id="{A182C9D2-8466-F8C2-D234-E890B3019F65}"/>
                </a:ext>
              </a:extLst>
            </p:cNvPr>
            <p:cNvSpPr/>
            <p:nvPr/>
          </p:nvSpPr>
          <p:spPr>
            <a:xfrm rot="1422364" flipH="1">
              <a:off x="8710540" y="212814"/>
              <a:ext cx="449204" cy="3809352"/>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67;p8">
              <a:extLst>
                <a:ext uri="{FF2B5EF4-FFF2-40B4-BE49-F238E27FC236}">
                  <a16:creationId xmlns:a16="http://schemas.microsoft.com/office/drawing/2014/main" id="{096F129D-377D-4D68-5937-AA92C054CCAC}"/>
                </a:ext>
              </a:extLst>
            </p:cNvPr>
            <p:cNvSpPr/>
            <p:nvPr/>
          </p:nvSpPr>
          <p:spPr>
            <a:xfrm rot="-3977636" flipH="1">
              <a:off x="10890001" y="1123621"/>
              <a:ext cx="449204" cy="5969653"/>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A9C320B4-32E7-0CC1-10EB-971C7D2E27CA}"/>
              </a:ext>
            </a:extLst>
          </p:cNvPr>
          <p:cNvSpPr txBox="1"/>
          <p:nvPr/>
        </p:nvSpPr>
        <p:spPr>
          <a:xfrm>
            <a:off x="5004000" y="987750"/>
            <a:ext cx="3786405"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a:t>
            </a:r>
            <a:r>
              <a:rPr lang="ar-SA" altLang="ar-SA" dirty="0">
                <a:solidFill>
                  <a:schemeClr val="bg2"/>
                </a:solidFill>
                <a:sym typeface="Work Sans"/>
              </a:rPr>
              <a:t>لِلّٰهِ مَا فِى السَّمٰوٰتِ وَمَا فِى الْاَرْضِ </a:t>
            </a:r>
            <a:r>
              <a:rPr lang="ar-SA" altLang="ar-SA" dirty="0">
                <a:sym typeface="Work Sans"/>
              </a:rPr>
              <a:t>ۗوَاِلَى اللّٰهِ تُرْجَعُ الْاُمُوْرُ ࣖ </a:t>
            </a:r>
            <a:r>
              <a:rPr lang="id-ID" altLang="ar-SA" dirty="0">
                <a:sym typeface="Work Sans"/>
              </a:rPr>
              <a:t>(</a:t>
            </a:r>
            <a:r>
              <a:rPr lang="id-ID" altLang="en-US" dirty="0">
                <a:sym typeface="Work Sans"/>
              </a:rPr>
              <a:t>109</a:t>
            </a:r>
            <a:r>
              <a:rPr lang="id-ID" altLang="ar-SA" dirty="0">
                <a:sym typeface="Work Sans"/>
              </a:rPr>
              <a:t>) </a:t>
            </a:r>
          </a:p>
        </p:txBody>
      </p:sp>
      <p:sp>
        <p:nvSpPr>
          <p:cNvPr id="14" name="TextBox 13">
            <a:extLst>
              <a:ext uri="{FF2B5EF4-FFF2-40B4-BE49-F238E27FC236}">
                <a16:creationId xmlns:a16="http://schemas.microsoft.com/office/drawing/2014/main" id="{336D5F75-E3AB-6B63-0A1F-A79B82B94F02}"/>
              </a:ext>
            </a:extLst>
          </p:cNvPr>
          <p:cNvSpPr txBox="1"/>
          <p:nvPr/>
        </p:nvSpPr>
        <p:spPr>
          <a:xfrm>
            <a:off x="4178971" y="2944227"/>
            <a:ext cx="4572462"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يَغْفِرُ لِمَنْ يَّشَاءُ وَيُعَذِّبُ مَنْ يَّشَاۤءُ ۗ وَاللّٰهُ غَفُوْرٌ رَّحِيْمٌ ࣖ</a:t>
            </a:r>
            <a:r>
              <a:rPr lang="id-ID" altLang="ar-SA" dirty="0">
                <a:sym typeface="Work Sans"/>
              </a:rPr>
              <a:t>(129)  </a:t>
            </a:r>
          </a:p>
        </p:txBody>
      </p:sp>
      <p:sp>
        <p:nvSpPr>
          <p:cNvPr id="16" name="TextBox 15">
            <a:extLst>
              <a:ext uri="{FF2B5EF4-FFF2-40B4-BE49-F238E27FC236}">
                <a16:creationId xmlns:a16="http://schemas.microsoft.com/office/drawing/2014/main" id="{19ACE67E-D4FF-C368-34CA-FCB40F21F9B0}"/>
              </a:ext>
            </a:extLst>
          </p:cNvPr>
          <p:cNvSpPr txBox="1"/>
          <p:nvPr/>
        </p:nvSpPr>
        <p:spPr>
          <a:xfrm>
            <a:off x="459665" y="374487"/>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en-US" altLang="ar-SA" dirty="0">
                <a:sym typeface="Work Sans"/>
              </a:rPr>
              <a:t>126</a:t>
            </a:r>
            <a:r>
              <a:rPr lang="ar-SA" altLang="id-ID" dirty="0">
                <a:sym typeface="Work Sans"/>
              </a:rPr>
              <a:t>)</a:t>
            </a:r>
          </a:p>
        </p:txBody>
      </p:sp>
      <p:sp>
        <p:nvSpPr>
          <p:cNvPr id="19" name="TextBox 18">
            <a:extLst>
              <a:ext uri="{FF2B5EF4-FFF2-40B4-BE49-F238E27FC236}">
                <a16:creationId xmlns:a16="http://schemas.microsoft.com/office/drawing/2014/main" id="{024D0932-4BFE-8046-B4DD-D9F8453DCB9D}"/>
              </a:ext>
            </a:extLst>
          </p:cNvPr>
          <p:cNvSpPr txBox="1"/>
          <p:nvPr/>
        </p:nvSpPr>
        <p:spPr>
          <a:xfrm>
            <a:off x="459665" y="1550319"/>
            <a:ext cx="4033592" cy="1798698"/>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dirty="0"/>
              <a:t>وَ</a:t>
            </a:r>
            <a:r>
              <a:rPr lang="ar-SA" dirty="0">
                <a:solidFill>
                  <a:schemeClr val="bg2"/>
                </a:solidFill>
              </a:rPr>
              <a:t>لِلّٰهِ مَا فِى السَّمٰوٰتِ وَمَا فِى الْاَرْضِۗ </a:t>
            </a:r>
            <a:r>
              <a:rPr lang="ar-SA" dirty="0"/>
              <a:t>وَلَقَدْ وَصَّيْنَا الَّذِيْنَ اُوْتُوا الْكِتٰبَ مِنْ قَبْلِكُمْ وَاِيَّاكُمْ اَنِ اتَّقُوا اللّٰهَ ۗوَاِنْ تَكْفُرُوْا فَاِنَّ لِلّٰهِ مَا فِى السَّمٰوٰتِ وَمَا فِى الْاَرْضِۗ وَكَانَ اللّٰهُ غَنِيًّا حَمِيْدًا</a:t>
            </a:r>
            <a:r>
              <a:rPr lang="ar-SA" altLang="id-ID" dirty="0">
                <a:sym typeface="Work Sans"/>
              </a:rPr>
              <a:t> (</a:t>
            </a:r>
            <a:r>
              <a:rPr lang="id-ID" altLang="ar-SA" dirty="0">
                <a:sym typeface="Work Sans"/>
              </a:rPr>
              <a:t>131</a:t>
            </a:r>
            <a:r>
              <a:rPr lang="ar-SA" altLang="id-ID" dirty="0">
                <a:sym typeface="Work Sans"/>
              </a:rPr>
              <a:t>)</a:t>
            </a:r>
            <a:endParaRPr lang="en-US" dirty="0"/>
          </a:p>
        </p:txBody>
      </p:sp>
      <p:sp>
        <p:nvSpPr>
          <p:cNvPr id="4" name="TextBox 3">
            <a:extLst>
              <a:ext uri="{FF2B5EF4-FFF2-40B4-BE49-F238E27FC236}">
                <a16:creationId xmlns:a16="http://schemas.microsoft.com/office/drawing/2014/main" id="{C51AA04C-E29C-630B-1AD8-597A02068149}"/>
              </a:ext>
            </a:extLst>
          </p:cNvPr>
          <p:cNvSpPr txBox="1"/>
          <p:nvPr/>
        </p:nvSpPr>
        <p:spPr>
          <a:xfrm>
            <a:off x="459665" y="3570249"/>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ۗوَكَفٰى بِاللّٰهِ وَكِيْلًا</a:t>
            </a:r>
            <a:r>
              <a:rPr lang="en-US" altLang="ar-SA" dirty="0">
                <a:sym typeface="Work Sans"/>
              </a:rPr>
              <a:t> </a:t>
            </a:r>
            <a:r>
              <a:rPr lang="ar-SA" altLang="id-ID" dirty="0">
                <a:sym typeface="Work Sans"/>
              </a:rPr>
              <a:t>(</a:t>
            </a:r>
            <a:r>
              <a:rPr lang="en-US" altLang="id-ID" dirty="0">
                <a:sym typeface="Work Sans"/>
              </a:rPr>
              <a:t>132</a:t>
            </a:r>
            <a:r>
              <a:rPr lang="ar-SA" altLang="id-ID" dirty="0">
                <a:sym typeface="Work Sans"/>
              </a:rPr>
              <a:t>)</a:t>
            </a:r>
          </a:p>
        </p:txBody>
      </p:sp>
      <p:sp>
        <p:nvSpPr>
          <p:cNvPr id="20" name="Google Shape;62;p8">
            <a:extLst>
              <a:ext uri="{FF2B5EF4-FFF2-40B4-BE49-F238E27FC236}">
                <a16:creationId xmlns:a16="http://schemas.microsoft.com/office/drawing/2014/main" id="{0EFB16EB-1F77-6E8A-7686-1152A6812F34}"/>
              </a:ext>
            </a:extLst>
          </p:cNvPr>
          <p:cNvSpPr/>
          <p:nvPr/>
        </p:nvSpPr>
        <p:spPr>
          <a:xfrm rot="17404776" flipH="1">
            <a:off x="8597055" y="-897228"/>
            <a:ext cx="1942772" cy="1942772"/>
          </a:xfrm>
          <a:prstGeom prst="blockArc">
            <a:avLst>
              <a:gd name="adj1" fmla="val 16638639"/>
              <a:gd name="adj2" fmla="val 21512373"/>
              <a:gd name="adj3" fmla="val 19298"/>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1497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210820" y="952818"/>
            <a:ext cx="4234180" cy="3237865"/>
            <a:chOff x="106" y="1256"/>
            <a:chExt cx="6668" cy="5099"/>
          </a:xfrm>
        </p:grpSpPr>
        <p:sp>
          <p:nvSpPr>
            <p:cNvPr id="4" name="Text Box 3"/>
            <p:cNvSpPr txBox="1"/>
            <p:nvPr/>
          </p:nvSpPr>
          <p:spPr>
            <a:xfrm>
              <a:off x="106" y="1256"/>
              <a:ext cx="6668" cy="2409"/>
            </a:xfrm>
            <a:prstGeom prst="rect">
              <a:avLst/>
            </a:prstGeom>
            <a:noFill/>
          </p:spPr>
          <p:txBody>
            <a:bodyPr wrap="square" rtlCol="0" anchor="t">
              <a:spAutoFit/>
            </a:bodyPr>
            <a:lstStyle/>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 (البقرة :144)</a:t>
              </a:r>
              <a:endParaRPr lang="ar-SA" altLang="id-ID" sz="2600">
                <a:solidFill>
                  <a:schemeClr val="tx1"/>
                </a:solidFill>
                <a:latin typeface="KFGQPC HAFS Uthmanic Script" panose="02000000000000000000" charset="0"/>
                <a:ea typeface="Work Sans"/>
                <a:cs typeface="KFGQPC HAFS Uthmanic Script" panose="02000000000000000000" charset="0"/>
                <a:sym typeface="Work Sans"/>
              </a:endParaRPr>
            </a:p>
          </p:txBody>
        </p:sp>
        <p:sp>
          <p:nvSpPr>
            <p:cNvPr id="3" name="Text Box 2"/>
            <p:cNvSpPr txBox="1"/>
            <p:nvPr/>
          </p:nvSpPr>
          <p:spPr>
            <a:xfrm>
              <a:off x="339" y="3946"/>
              <a:ext cx="6435" cy="2409"/>
            </a:xfrm>
            <a:prstGeom prst="rect">
              <a:avLst/>
            </a:prstGeom>
            <a:noFill/>
          </p:spPr>
          <p:txBody>
            <a:bodyPr wrap="square" rtlCol="0" anchor="t">
              <a:spAutoFit/>
            </a:bodyPr>
            <a:lstStyle/>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ۗ(البقرة :164) </a:t>
              </a:r>
            </a:p>
          </p:txBody>
        </p:sp>
      </p:grpSp>
      <p:grpSp>
        <p:nvGrpSpPr>
          <p:cNvPr id="5" name="!!tbq"/>
          <p:cNvGrpSpPr/>
          <p:nvPr/>
        </p:nvGrpSpPr>
        <p:grpSpPr>
          <a:xfrm>
            <a:off x="5521960" y="1934845"/>
            <a:ext cx="3412490" cy="1273810"/>
            <a:chOff x="8696" y="3047"/>
            <a:chExt cx="5374" cy="2006"/>
          </a:xfrm>
        </p:grpSpPr>
        <p:sp>
          <p:nvSpPr>
            <p:cNvPr id="15" name="Title 1"/>
            <p:cNvSpPr/>
            <p:nvPr/>
          </p:nvSpPr>
          <p:spPr>
            <a:xfrm>
              <a:off x="8696" y="3047"/>
              <a:ext cx="5375" cy="200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latin typeface="Segoe UI Semibold" panose="020B0702040204020203" charset="0"/>
                  <a:cs typeface="Segoe UI Semibold" panose="020B0702040204020203" charset="0"/>
                </a:rPr>
                <a:t>طبقات الغازية</a:t>
              </a:r>
            </a:p>
          </p:txBody>
        </p:sp>
        <p:sp>
          <p:nvSpPr>
            <p:cNvPr id="16" name="!!line"/>
            <p:cNvSpPr/>
            <p:nvPr/>
          </p:nvSpPr>
          <p:spPr>
            <a:xfrm>
              <a:off x="9080" y="4523"/>
              <a:ext cx="4608" cy="115"/>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up 0"/>
          <p:cNvGrpSpPr/>
          <p:nvPr/>
        </p:nvGrpSpPr>
        <p:grpSpPr>
          <a:xfrm>
            <a:off x="-3018155" y="1726565"/>
            <a:ext cx="2164080" cy="1690370"/>
            <a:chOff x="-4753" y="2719"/>
            <a:chExt cx="3408" cy="2662"/>
          </a:xfrm>
        </p:grpSpPr>
        <p:sp>
          <p:nvSpPr>
            <p:cNvPr id="9" name="Text Box 8"/>
            <p:cNvSpPr txBox="1"/>
            <p:nvPr/>
          </p:nvSpPr>
          <p:spPr>
            <a:xfrm>
              <a:off x="-4709" y="2719"/>
              <a:ext cx="3365" cy="2663"/>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p>
          </p:txBody>
        </p:sp>
        <p:sp>
          <p:nvSpPr>
            <p:cNvPr id="10" name="Google Shape;348;p35"/>
            <p:cNvSpPr/>
            <p:nvPr/>
          </p:nvSpPr>
          <p:spPr>
            <a:xfrm rot="16200000">
              <a:off x="-5960" y="4079"/>
              <a:ext cx="2473" cy="59"/>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rot="16500000">
            <a:off x="-6396355" y="5102225"/>
            <a:ext cx="8430260" cy="8934450"/>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356;p35"/>
          <p:cNvSpPr/>
          <p:nvPr/>
        </p:nvSpPr>
        <p:spPr>
          <a:xfrm rot="10037633">
            <a:off x="6418580" y="-7505700"/>
            <a:ext cx="481330" cy="681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p17">
            <a:extLst>
              <a:ext uri="{FF2B5EF4-FFF2-40B4-BE49-F238E27FC236}">
                <a16:creationId xmlns:a16="http://schemas.microsoft.com/office/drawing/2014/main" id="{E5F2B9DB-B031-53C4-99A3-9677439E6CAC}"/>
              </a:ext>
            </a:extLst>
          </p:cNvPr>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3;p17">
            <a:extLst>
              <a:ext uri="{FF2B5EF4-FFF2-40B4-BE49-F238E27FC236}">
                <a16:creationId xmlns:a16="http://schemas.microsoft.com/office/drawing/2014/main" id="{0054E7AF-D00A-27B7-C3EC-9815FD5E180D}"/>
              </a:ext>
            </a:extLst>
          </p:cNvPr>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4;p17">
            <a:extLst>
              <a:ext uri="{FF2B5EF4-FFF2-40B4-BE49-F238E27FC236}">
                <a16:creationId xmlns:a16="http://schemas.microsoft.com/office/drawing/2014/main" id="{34A3512F-FF1B-4990-B22D-2C5928B54BAB}"/>
              </a:ext>
            </a:extLst>
          </p:cNvPr>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5;p17">
            <a:extLst>
              <a:ext uri="{FF2B5EF4-FFF2-40B4-BE49-F238E27FC236}">
                <a16:creationId xmlns:a16="http://schemas.microsoft.com/office/drawing/2014/main" id="{0198FB2B-D81F-C8DD-F9EC-7C5A066A106B}"/>
              </a:ext>
            </a:extLst>
          </p:cNvPr>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6;p17">
            <a:extLst>
              <a:ext uri="{FF2B5EF4-FFF2-40B4-BE49-F238E27FC236}">
                <a16:creationId xmlns:a16="http://schemas.microsoft.com/office/drawing/2014/main" id="{3D158860-461C-4D6B-440D-E608E2DC6672}"/>
              </a:ext>
            </a:extLst>
          </p:cNvPr>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p17">
            <a:extLst>
              <a:ext uri="{FF2B5EF4-FFF2-40B4-BE49-F238E27FC236}">
                <a16:creationId xmlns:a16="http://schemas.microsoft.com/office/drawing/2014/main" id="{10837805-1441-83F4-5A85-776C3B8B2E77}"/>
              </a:ext>
            </a:extLst>
          </p:cNvPr>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94" name="Google Shape;394;p37"/>
          <p:cNvSpPr/>
          <p:nvPr/>
        </p:nvSpPr>
        <p:spPr>
          <a:xfrm rot="7095102" flipH="1">
            <a:off x="-324521" y="-2522159"/>
            <a:ext cx="4163833" cy="4163833"/>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6588125" y="4300220"/>
            <a:ext cx="546100" cy="546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3496945" y="1072198"/>
            <a:ext cx="5293360" cy="2999105"/>
          </a:xfrm>
          <a:prstGeom prst="rect">
            <a:avLst/>
          </a:prstGeom>
          <a:noFill/>
          <a:effectLst>
            <a:softEdge rad="190500"/>
          </a:effectLst>
        </p:spPr>
        <p:txBody>
          <a:bodyPr wrap="square" rtlCol="0" anchor="t">
            <a:spAutoFit/>
          </a:bodyPr>
          <a:lstStyle/>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وَمَآ اَنْزَلَ اللّٰهُ مِنَ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مِنْ مَّاءٍ فَاَحْيَا بِهِ</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الْاَرْضَ بَعْدَ مَوْتِهَا وَبَثَّ فِيْهَا مِنْ كُلِّ دَابَّةٍ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وَّتَصْرِيْفِ الرِّيٰحِ وَالسَّحَابِ الْمُسَخَّرِ بَيْنَ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وَالْاَرْضِ لَاٰيٰتٍ لِّقَوْمٍ يَّعْقِلُوْنَ</a:t>
            </a:r>
          </a:p>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(البقرة :164)</a:t>
            </a:r>
          </a:p>
        </p:txBody>
      </p:sp>
      <p:grpSp>
        <p:nvGrpSpPr>
          <p:cNvPr id="2" name="!!tbq"/>
          <p:cNvGrpSpPr/>
          <p:nvPr/>
        </p:nvGrpSpPr>
        <p:grpSpPr>
          <a:xfrm>
            <a:off x="-6985" y="1975168"/>
            <a:ext cx="3672205" cy="1193165"/>
            <a:chOff x="-124" y="3111"/>
            <a:chExt cx="5783" cy="1879"/>
          </a:xfrm>
        </p:grpSpPr>
        <p:sp>
          <p:nvSpPr>
            <p:cNvPr id="15" name="Title 1"/>
            <p:cNvSpPr/>
            <p:nvPr/>
          </p:nvSpPr>
          <p:spPr>
            <a:xfrm>
              <a:off x="-12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sp>
          <p:nvSpPr>
            <p:cNvPr id="16" name="!!line"/>
            <p:cNvSpPr/>
            <p:nvPr/>
          </p:nvSpPr>
          <p:spPr>
            <a:xfrm>
              <a:off x="568" y="4598"/>
              <a:ext cx="4396"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a:off x="-2277820" y="2931750"/>
            <a:ext cx="4930800" cy="5225146"/>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oup 0"/>
          <p:cNvGrpSpPr/>
          <p:nvPr/>
        </p:nvGrpSpPr>
        <p:grpSpPr>
          <a:xfrm rot="5400000">
            <a:off x="3084195" y="4880610"/>
            <a:ext cx="3519170" cy="1808480"/>
            <a:chOff x="6220" y="5499"/>
            <a:chExt cx="5542" cy="2848"/>
          </a:xfrm>
          <a:solidFill>
            <a:schemeClr val="bg2"/>
          </a:solidFill>
        </p:grpSpPr>
        <p:sp>
          <p:nvSpPr>
            <p:cNvPr id="14"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4597635">
            <a:off x="2743835" y="3829050"/>
            <a:ext cx="506730" cy="52959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6;p35"/>
          <p:cNvSpPr/>
          <p:nvPr/>
        </p:nvSpPr>
        <p:spPr>
          <a:xfrm rot="4397635">
            <a:off x="5963920" y="-1164590"/>
            <a:ext cx="394970" cy="266636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17220000" flipH="1">
            <a:off x="10686415" y="-2834005"/>
            <a:ext cx="2850515" cy="285051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20940000" flipH="1">
            <a:off x="-396875" y="6819265"/>
            <a:ext cx="2495550" cy="249555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66;p18">
            <a:extLst>
              <a:ext uri="{FF2B5EF4-FFF2-40B4-BE49-F238E27FC236}">
                <a16:creationId xmlns:a16="http://schemas.microsoft.com/office/drawing/2014/main" id="{AB4159E5-0D55-81BE-BCFD-33CC510EC2E6}"/>
              </a:ext>
            </a:extLst>
          </p:cNvPr>
          <p:cNvSpPr/>
          <p:nvPr/>
        </p:nvSpPr>
        <p:spPr>
          <a:xfrm flipH="1">
            <a:off x="8355619" y="836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7;p18">
            <a:extLst>
              <a:ext uri="{FF2B5EF4-FFF2-40B4-BE49-F238E27FC236}">
                <a16:creationId xmlns:a16="http://schemas.microsoft.com/office/drawing/2014/main" id="{945123B7-ACCF-1270-89D7-17C904A32CBB}"/>
              </a:ext>
            </a:extLst>
          </p:cNvPr>
          <p:cNvSpPr/>
          <p:nvPr/>
        </p:nvSpPr>
        <p:spPr>
          <a:xfrm rot="2698376">
            <a:off x="167984" y="-8314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8;p18">
            <a:extLst>
              <a:ext uri="{FF2B5EF4-FFF2-40B4-BE49-F238E27FC236}">
                <a16:creationId xmlns:a16="http://schemas.microsoft.com/office/drawing/2014/main" id="{1AD05264-A282-1A3A-1DC4-89F16EB7680F}"/>
              </a:ext>
            </a:extLst>
          </p:cNvPr>
          <p:cNvSpPr/>
          <p:nvPr/>
        </p:nvSpPr>
        <p:spPr>
          <a:xfrm rot="6298992">
            <a:off x="8510820" y="4474443"/>
            <a:ext cx="449068" cy="12128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roup 35"/>
          <p:cNvGrpSpPr/>
          <p:nvPr/>
        </p:nvGrpSpPr>
        <p:grpSpPr>
          <a:xfrm>
            <a:off x="4214279" y="537824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المادية</a:t>
              </a:r>
            </a:p>
          </p:txBody>
        </p:sp>
      </p:grpSp>
      <p:grpSp>
        <p:nvGrpSpPr>
          <p:cNvPr id="14" name="Group 13">
            <a:extLst>
              <a:ext uri="{FF2B5EF4-FFF2-40B4-BE49-F238E27FC236}">
                <a16:creationId xmlns:a16="http://schemas.microsoft.com/office/drawing/2014/main" id="{2513FC1E-AF9E-56DA-F28F-5A8D7AE058B4}"/>
              </a:ext>
            </a:extLst>
          </p:cNvPr>
          <p:cNvGrpSpPr/>
          <p:nvPr/>
        </p:nvGrpSpPr>
        <p:grpSpPr>
          <a:xfrm>
            <a:off x="1168186" y="5196841"/>
            <a:ext cx="2621280" cy="869950"/>
            <a:chOff x="188180" y="2534285"/>
            <a:chExt cx="2621280" cy="869950"/>
          </a:xfrm>
        </p:grpSpPr>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algn="ctr" rtl="1" fontAlgn="ctr"/>
              <a:r>
                <a:rPr lang="ar-SA" sz="4000" dirty="0">
                  <a:latin typeface="Segoe UI Semibold" panose="020B0702040204020203" charset="0"/>
                  <a:cs typeface="Segoe UI Semibold" panose="020B0702040204020203" charset="0"/>
                </a:rPr>
                <a:t>الغازية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algn="l" rtl="0" fontAlgn="ctr"/>
            <a:r>
              <a:rPr lang="id-ID" altLang="ar-SA" sz="1000">
                <a:latin typeface="Google Sans Medium" panose="020B0603030502040203" charset="0"/>
                <a:cs typeface="Google Sans Medium" panose="020B0603030502040203" charset="0"/>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ar-SA" sz="4600" b="1">
                <a:noFill/>
              </a:rPr>
              <a:t>-</a:t>
            </a:r>
            <a:r>
              <a:rPr lang="en-US" altLang="en-GB" sz="4600"/>
              <a:t>Dalam Al-Quran</a:t>
            </a:r>
            <a:r>
              <a:rPr lang="en-US" altLang="en-GB" sz="4600">
                <a:noFill/>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mc:Choice xmlns:psez="http://schemas.microsoft.com/office/powerpoint/2016/sectionzoom" Requires="psez">
          <p:graphicFrame>
            <p:nvGraphicFramePr>
              <p:cNvPr id="18" name="Section Zoom 17">
                <a:extLst>
                  <a:ext uri="{FF2B5EF4-FFF2-40B4-BE49-F238E27FC236}">
                    <a16:creationId xmlns:a16="http://schemas.microsoft.com/office/drawing/2014/main" id="{C6F1327A-503B-1279-C415-66313DFA98DB}"/>
                  </a:ext>
                </a:extLst>
              </p:cNvPr>
              <p:cNvGraphicFramePr>
                <a:graphicFrameLocks noChangeAspect="1"/>
              </p:cNvGraphicFramePr>
              <p:nvPr>
                <p:extLst>
                  <p:ext uri="{D42A27DB-BD31-4B8C-83A1-F6EECF244321}">
                    <p14:modId xmlns:p14="http://schemas.microsoft.com/office/powerpoint/2010/main" val="2611960766"/>
                  </p:ext>
                </p:extLst>
              </p:nvPr>
            </p:nvGraphicFramePr>
            <p:xfrm>
              <a:off x="188180" y="2509902"/>
              <a:ext cx="2816992" cy="1069848"/>
            </p:xfrm>
            <a:graphic>
              <a:graphicData uri="http://schemas.microsoft.com/office/powerpoint/2016/sectionzoom">
                <psez:sectionZm>
                  <psez:sectionZmObj sectionId="{051ECAD3-F63A-414E-B7CC-2DD00842CEFE}">
                    <psez:zmPr id="{ECDA1BCE-D5D8-46AB-80B0-2E2476C887F2}" imageType="cover">
                      <p166:blipFill xmlns:p166="http://schemas.microsoft.com/office/powerpoint/2016/6/main">
                        <a:blip r:embed="rId3"/>
                        <a:stretch>
                          <a:fillRect/>
                        </a:stretch>
                      </p166:blipFill>
                      <p166:spPr xmlns:p166="http://schemas.microsoft.com/office/powerpoint/2016/6/main">
                        <a:xfrm>
                          <a:off x="0" y="0"/>
                          <a:ext cx="2816992" cy="1069848"/>
                        </a:xfrm>
                        <a:prstGeom prst="rect">
                          <a:avLst/>
                        </a:prstGeom>
                        <a:ln w="3175">
                          <a:noFill/>
                        </a:ln>
                      </p166:spPr>
                    </psez:zmPr>
                  </psez:sectionZmObj>
                </psez:sectionZm>
              </a:graphicData>
            </a:graphic>
          </p:graphicFrame>
        </mc:Choice>
        <mc:Fallback>
          <p:pic>
            <p:nvPicPr>
              <p:cNvPr id="18" name="Section Zoom 17">
                <a:hlinkClick r:id="rId4" action="ppaction://hlinksldjump"/>
                <a:extLst>
                  <a:ext uri="{FF2B5EF4-FFF2-40B4-BE49-F238E27FC236}">
                    <a16:creationId xmlns:a16="http://schemas.microsoft.com/office/drawing/2014/main" id="{C6F1327A-503B-1279-C415-66313DFA98DB}"/>
                  </a:ext>
                </a:extLst>
              </p:cNvPr>
              <p:cNvPicPr>
                <a:picLocks noGrp="1" noRot="1" noChangeAspect="1" noMove="1" noResize="1" noEditPoints="1" noAdjustHandles="1" noChangeArrowheads="1" noChangeShapeType="1"/>
              </p:cNvPicPr>
              <p:nvPr/>
            </p:nvPicPr>
            <p:blipFill>
              <a:blip r:embed="rId3"/>
              <a:stretch>
                <a:fillRect/>
              </a:stretch>
            </p:blipFill>
            <p:spPr>
              <a:xfrm>
                <a:off x="188180" y="2509902"/>
                <a:ext cx="2816992" cy="1069848"/>
              </a:xfrm>
              <a:prstGeom prst="rect">
                <a:avLst/>
              </a:prstGeom>
              <a:ln w="3175">
                <a:noFill/>
              </a:ln>
            </p:spPr>
          </p:pic>
        </mc:Fallback>
      </mc:AlternateContent>
      <mc:AlternateContent xmlns:mc="http://schemas.openxmlformats.org/markup-compatibility/2006">
        <mc:Choice xmlns:psez="http://schemas.microsoft.com/office/powerpoint/2016/sectionzoom" Requires="psez">
          <p:graphicFrame>
            <p:nvGraphicFramePr>
              <p:cNvPr id="12" name="Section Zoom 11">
                <a:extLst>
                  <a:ext uri="{FF2B5EF4-FFF2-40B4-BE49-F238E27FC236}">
                    <a16:creationId xmlns:a16="http://schemas.microsoft.com/office/drawing/2014/main" id="{43733DC0-F103-6E86-359E-8EEE071C838A}"/>
                  </a:ext>
                </a:extLst>
              </p:cNvPr>
              <p:cNvGraphicFramePr>
                <a:graphicFrameLocks noChangeAspect="1"/>
              </p:cNvGraphicFramePr>
              <p:nvPr>
                <p:extLst>
                  <p:ext uri="{D42A27DB-BD31-4B8C-83A1-F6EECF244321}">
                    <p14:modId xmlns:p14="http://schemas.microsoft.com/office/powerpoint/2010/main" val="2372694691"/>
                  </p:ext>
                </p:extLst>
              </p:nvPr>
            </p:nvGraphicFramePr>
            <p:xfrm>
              <a:off x="3429000" y="2231136"/>
              <a:ext cx="2151507" cy="1877377"/>
            </p:xfrm>
            <a:graphic>
              <a:graphicData uri="http://schemas.microsoft.com/office/powerpoint/2016/sectionzoom">
                <psez:sectionZm>
                  <psez:sectionZmObj sectionId="{E9C6376D-DBAC-4C0C-B796-F897CE651637}">
                    <psez:zmPr id="{597846ED-C71D-4826-AAA2-28AF3CA3B718}" imageType="cover">
                      <p166:blipFill xmlns:p166="http://schemas.microsoft.com/office/powerpoint/2016/6/main">
                        <a:blip r:embed="rId5"/>
                        <a:stretch>
                          <a:fillRect/>
                        </a:stretch>
                      </p166:blipFill>
                      <p166:spPr xmlns:p166="http://schemas.microsoft.com/office/powerpoint/2016/6/main">
                        <a:xfrm>
                          <a:off x="0" y="0"/>
                          <a:ext cx="2151507" cy="1877377"/>
                        </a:xfrm>
                        <a:prstGeom prst="rect">
                          <a:avLst/>
                        </a:prstGeom>
                        <a:ln w="3175">
                          <a:noFill/>
                        </a:ln>
                      </p166:spPr>
                    </psez:zmPr>
                  </psez:sectionZmObj>
                </psez:sectionZm>
              </a:graphicData>
            </a:graphic>
          </p:graphicFrame>
        </mc:Choice>
        <mc:Fallback>
          <p:pic>
            <p:nvPicPr>
              <p:cNvPr id="12" name="Section Zoom 11">
                <a:hlinkClick r:id="rId6" action="ppaction://hlinksldjump"/>
                <a:extLst>
                  <a:ext uri="{FF2B5EF4-FFF2-40B4-BE49-F238E27FC236}">
                    <a16:creationId xmlns:a16="http://schemas.microsoft.com/office/drawing/2014/main" id="{43733DC0-F103-6E86-359E-8EEE071C838A}"/>
                  </a:ext>
                </a:extLst>
              </p:cNvPr>
              <p:cNvPicPr>
                <a:picLocks noGrp="1" noRot="1" noChangeAspect="1" noMove="1" noResize="1" noEditPoints="1" noAdjustHandles="1" noChangeArrowheads="1" noChangeShapeType="1"/>
              </p:cNvPicPr>
              <p:nvPr/>
            </p:nvPicPr>
            <p:blipFill>
              <a:blip r:embed="rId5"/>
              <a:stretch>
                <a:fillRect/>
              </a:stretch>
            </p:blipFill>
            <p:spPr>
              <a:xfrm>
                <a:off x="3429000" y="2231136"/>
                <a:ext cx="2151507" cy="1877377"/>
              </a:xfrm>
              <a:prstGeom prst="rect">
                <a:avLst/>
              </a:prstGeom>
              <a:ln w="3175">
                <a:noFill/>
              </a:ln>
            </p:spPr>
          </p:pic>
        </mc:Fallback>
      </mc:AlternateContent>
      <mc:AlternateContent xmlns:mc="http://schemas.openxmlformats.org/markup-compatibility/2006">
        <mc:Choice xmlns:psez="http://schemas.microsoft.com/office/powerpoint/2016/sectionzoom" Requires="psez">
          <p:graphicFrame>
            <p:nvGraphicFramePr>
              <p:cNvPr id="23" name="Section Zoom 22">
                <a:extLst>
                  <a:ext uri="{FF2B5EF4-FFF2-40B4-BE49-F238E27FC236}">
                    <a16:creationId xmlns:a16="http://schemas.microsoft.com/office/drawing/2014/main" id="{13FD1AD5-F569-77D6-53BD-DDF9B73C6496}"/>
                  </a:ext>
                </a:extLst>
              </p:cNvPr>
              <p:cNvGraphicFramePr>
                <a:graphicFrameLocks noChangeAspect="1"/>
              </p:cNvGraphicFramePr>
              <p:nvPr>
                <p:extLst>
                  <p:ext uri="{D42A27DB-BD31-4B8C-83A1-F6EECF244321}">
                    <p14:modId xmlns:p14="http://schemas.microsoft.com/office/powerpoint/2010/main" val="1139285895"/>
                  </p:ext>
                </p:extLst>
              </p:nvPr>
            </p:nvGraphicFramePr>
            <p:xfrm>
              <a:off x="6032928" y="2523744"/>
              <a:ext cx="2897178" cy="1056006"/>
            </p:xfrm>
            <a:graphic>
              <a:graphicData uri="http://schemas.microsoft.com/office/powerpoint/2016/sectionzoom">
                <psez:sectionZm>
                  <psez:sectionZmObj sectionId="{20020E0F-0A61-4BD6-AFEE-2B7D74012236}">
                    <psez:zmPr id="{1ADA2212-D8BC-4B1E-9344-7CA5B5E130DD}" imageType="cover">
                      <p166:blipFill xmlns:p166="http://schemas.microsoft.com/office/powerpoint/2016/6/main">
                        <a:blip r:embed="rId7"/>
                        <a:stretch>
                          <a:fillRect/>
                        </a:stretch>
                      </p166:blipFill>
                      <p166:spPr xmlns:p166="http://schemas.microsoft.com/office/powerpoint/2016/6/main">
                        <a:xfrm>
                          <a:off x="0" y="0"/>
                          <a:ext cx="2897178" cy="1056006"/>
                        </a:xfrm>
                        <a:prstGeom prst="rect">
                          <a:avLst/>
                        </a:prstGeom>
                        <a:ln w="3175">
                          <a:noFill/>
                        </a:ln>
                      </p166:spPr>
                    </psez:zmPr>
                  </psez:sectionZmObj>
                </psez:sectionZm>
              </a:graphicData>
            </a:graphic>
          </p:graphicFrame>
        </mc:Choice>
        <mc:Fallback>
          <p:pic>
            <p:nvPicPr>
              <p:cNvPr id="23" name="Section Zoom 22">
                <a:hlinkClick r:id="rId8" action="ppaction://hlinksldjump"/>
                <a:extLst>
                  <a:ext uri="{FF2B5EF4-FFF2-40B4-BE49-F238E27FC236}">
                    <a16:creationId xmlns:a16="http://schemas.microsoft.com/office/drawing/2014/main" id="{13FD1AD5-F569-77D6-53BD-DDF9B73C6496}"/>
                  </a:ext>
                </a:extLst>
              </p:cNvPr>
              <p:cNvPicPr>
                <a:picLocks noGrp="1" noRot="1" noChangeAspect="1" noMove="1" noResize="1" noEditPoints="1" noAdjustHandles="1" noChangeArrowheads="1" noChangeShapeType="1"/>
              </p:cNvPicPr>
              <p:nvPr/>
            </p:nvPicPr>
            <p:blipFill>
              <a:blip r:embed="rId7"/>
              <a:stretch>
                <a:fillRect/>
              </a:stretch>
            </p:blipFill>
            <p:spPr>
              <a:xfrm>
                <a:off x="6032928" y="2523744"/>
                <a:ext cx="2897178" cy="1056006"/>
              </a:xfrm>
              <a:prstGeom prst="rect">
                <a:avLst/>
              </a:prstGeom>
              <a:ln w="3175">
                <a:noFill/>
              </a:ln>
            </p:spPr>
          </p:pic>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250" advClick="0">
        <p159:morph option="byObject"/>
      </p:transition>
    </mc:Choice>
    <mc:Fallback xmlns="">
      <p:transition spd="slow" advClick="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23"/>
        <p:cNvGrpSpPr/>
        <p:nvPr/>
      </p:nvGrpSpPr>
      <p:grpSpPr>
        <a:xfrm>
          <a:off x="0" y="0"/>
          <a:ext cx="0" cy="0"/>
          <a:chOff x="0" y="0"/>
          <a:chExt cx="0" cy="0"/>
        </a:xfrm>
      </p:grpSpPr>
      <p:sp>
        <p:nvSpPr>
          <p:cNvPr id="424" name="Google Shape;424;p38"/>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p>
        </p:txBody>
      </p:sp>
      <p:sp>
        <p:nvSpPr>
          <p:cNvPr id="425" name="Google Shape;425;p38"/>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p>
        </p:txBody>
      </p:sp>
      <p:sp>
        <p:nvSpPr>
          <p:cNvPr id="426" name="Google Shape;426;p38"/>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p>
        </p:txBody>
      </p:sp>
      <p:sp>
        <p:nvSpPr>
          <p:cNvPr id="427" name="Google Shape;427;p38"/>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p>
        </p:txBody>
      </p:sp>
      <p:sp>
        <p:nvSpPr>
          <p:cNvPr id="428" name="Google Shape;428;p3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p>
        </p:txBody>
      </p:sp>
      <p:sp>
        <p:nvSpPr>
          <p:cNvPr id="429" name="Google Shape;429;p38"/>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p>
        </p:txBody>
      </p:sp>
      <p:sp>
        <p:nvSpPr>
          <p:cNvPr id="430" name="Google Shape;430;p38"/>
          <p:cNvSpPr txBox="1">
            <a:spLocks noGrp="1"/>
          </p:cNvSpPr>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p>
        </p:txBody>
      </p:sp>
      <p:sp>
        <p:nvSpPr>
          <p:cNvPr id="431" name="Google Shape;431;p38"/>
          <p:cNvSpPr txBox="1">
            <a:spLocks noGrp="1"/>
          </p:cNvSpPr>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p>
        </p:txBody>
      </p:sp>
      <p:sp>
        <p:nvSpPr>
          <p:cNvPr id="432" name="Google Shape;432;p38"/>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60"/>
        <p:cNvGrpSpPr/>
        <p:nvPr/>
      </p:nvGrpSpPr>
      <p:grpSpPr>
        <a:xfrm>
          <a:off x="0" y="0"/>
          <a:ext cx="0" cy="0"/>
          <a:chOff x="0" y="0"/>
          <a:chExt cx="0" cy="0"/>
        </a:xfrm>
      </p:grpSpPr>
      <p:sp>
        <p:nvSpPr>
          <p:cNvPr id="461" name="Google Shape;461;p39"/>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462" name="Google Shape;462;p39"/>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p>
        </p:txBody>
      </p:sp>
      <p:sp>
        <p:nvSpPr>
          <p:cNvPr id="463" name="Google Shape;463;p39"/>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464" name="Google Shape;464;p39"/>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p>
        </p:txBody>
      </p:sp>
      <p:sp>
        <p:nvSpPr>
          <p:cNvPr id="465" name="Google Shape;465;p39"/>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466" name="Google Shape;466;p39"/>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p>
        </p:txBody>
      </p:sp>
      <p:sp>
        <p:nvSpPr>
          <p:cNvPr id="467" name="Google Shape;467;p39"/>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p>
        </p:txBody>
      </p:sp>
      <p:sp>
        <p:nvSpPr>
          <p:cNvPr id="468" name="Google Shape;468;p39"/>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p>
        </p:txBody>
      </p:sp>
      <p:sp>
        <p:nvSpPr>
          <p:cNvPr id="469" name="Google Shape;469;p39"/>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reviewing concepts</a:t>
            </a:r>
          </a:p>
          <a:p>
            <a:pPr marL="0" lvl="0" indent="0" algn="l" rtl="0">
              <a:spcBef>
                <a:spcPts val="0"/>
              </a:spcBef>
              <a:spcAft>
                <a:spcPts val="0"/>
              </a:spcAft>
              <a:buNone/>
            </a:pPr>
            <a:r>
              <a:rPr lang="en-GB"/>
              <a:t>is a</a:t>
            </a:r>
          </a:p>
          <a:p>
            <a:pPr marL="0" lvl="0" indent="0" algn="l" rtl="0">
              <a:spcBef>
                <a:spcPts val="0"/>
              </a:spcBef>
              <a:spcAft>
                <a:spcPts val="0"/>
              </a:spcAft>
              <a:buNone/>
            </a:pPr>
            <a:r>
              <a:rPr lang="en-GB"/>
              <a:t>good idea</a:t>
            </a:r>
          </a:p>
        </p:txBody>
      </p:sp>
      <p:sp>
        <p:nvSpPr>
          <p:cNvPr id="470" name="Google Shape;470;p39"/>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p>
        </p:txBody>
      </p:sp>
      <p:sp>
        <p:nvSpPr>
          <p:cNvPr id="471" name="Google Shape;471;p39"/>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p>
        </p:txBody>
      </p:sp>
      <p:sp>
        <p:nvSpPr>
          <p:cNvPr id="472" name="Google Shape;472;p39"/>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p>
        </p:txBody>
      </p:sp>
      <p:sp>
        <p:nvSpPr>
          <p:cNvPr id="473" name="Google Shape;473;p39"/>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8"/>
        <p:cNvGrpSpPr/>
        <p:nvPr/>
      </p:nvGrpSpPr>
      <p:grpSpPr>
        <a:xfrm>
          <a:off x="0" y="0"/>
          <a:ext cx="0" cy="0"/>
          <a:chOff x="0" y="0"/>
          <a:chExt cx="0" cy="0"/>
        </a:xfrm>
      </p:grpSpPr>
      <p:sp>
        <p:nvSpPr>
          <p:cNvPr id="479" name="Google Shape;479;p40"/>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p>
        </p:txBody>
      </p:sp>
      <p:sp>
        <p:nvSpPr>
          <p:cNvPr id="480" name="Google Shape;480;p40"/>
          <p:cNvSpPr txBox="1">
            <a:spLocks noGrp="1"/>
          </p:cNvSpPr>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93"/>
        <p:cNvGrpSpPr/>
        <p:nvPr/>
      </p:nvGrpSpPr>
      <p:grpSpPr>
        <a:xfrm>
          <a:off x="0" y="0"/>
          <a:ext cx="0" cy="0"/>
          <a:chOff x="0" y="0"/>
          <a:chExt cx="0" cy="0"/>
        </a:xfrm>
      </p:grpSpPr>
      <p:sp>
        <p:nvSpPr>
          <p:cNvPr id="494" name="Google Shape;494;p42"/>
          <p:cNvSpPr txBox="1">
            <a:spLocks noGrp="1"/>
          </p:cNvSpPr>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p>
        </p:txBody>
      </p:sp>
      <p:sp>
        <p:nvSpPr>
          <p:cNvPr id="495" name="Google Shape;495;p42"/>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p>
        </p:txBody>
      </p:sp>
      <p:sp>
        <p:nvSpPr>
          <p:cNvPr id="496" name="Google Shape;496;p42"/>
          <p:cNvSpPr txBox="1">
            <a:spLocks noGrp="1"/>
          </p:cNvSpPr>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p>
        </p:txBody>
      </p:sp>
      <p:sp>
        <p:nvSpPr>
          <p:cNvPr id="497" name="Google Shape;497;p42"/>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p>
        </p:txBody>
      </p:sp>
      <p:sp>
        <p:nvSpPr>
          <p:cNvPr id="498" name="Google Shape;498;p42"/>
          <p:cNvSpPr txBox="1">
            <a:spLocks noGrp="1"/>
          </p:cNvSpPr>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p>
        </p:txBody>
      </p:sp>
      <p:sp>
        <p:nvSpPr>
          <p:cNvPr id="499" name="Google Shape;499;p42"/>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Water</a:t>
            </a: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3"/>
          </p:cNvPr>
          <p:cNvPicPr preferRelativeResize="0"/>
          <p:nvPr/>
        </p:nvPicPr>
        <p:blipFill>
          <a:blip r:embed="rId4"/>
          <a:stretch>
            <a:fillRect/>
          </a:stretch>
        </p:blipFill>
        <p:spPr>
          <a:xfrm>
            <a:off x="729380" y="1103025"/>
            <a:ext cx="2901601" cy="2796088"/>
          </a:xfrm>
          <a:prstGeom prst="rect">
            <a:avLst/>
          </a:prstGeom>
          <a:noFill/>
          <a:ln>
            <a:noFill/>
          </a:ln>
        </p:spPr>
      </p:pic>
      <p:sp>
        <p:nvSpPr>
          <p:cNvPr id="518" name="Google Shape;518;p43"/>
          <p:cNvSpPr txBox="1">
            <a:spLocks noGrp="1"/>
          </p:cNvSpPr>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5"/>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 name="Google Shape;57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96"/>
        <p:cNvGrpSpPr/>
        <p:nvPr/>
      </p:nvGrpSpPr>
      <p:grpSpPr>
        <a:xfrm>
          <a:off x="0" y="0"/>
          <a:ext cx="0" cy="0"/>
          <a:chOff x="0" y="0"/>
          <a:chExt cx="0" cy="0"/>
        </a:xfrm>
      </p:grpSpPr>
      <p:sp>
        <p:nvSpPr>
          <p:cNvPr id="597" name="Google Shape;5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p>
        </p:txBody>
      </p:sp>
      <p:graphicFrame>
        <p:nvGraphicFramePr>
          <p:cNvPr id="598" name="Google Shape;598;p45"/>
          <p:cNvGraphicFramePr/>
          <p:nvPr/>
        </p:nvGraphicFramePr>
        <p:xfrm>
          <a:off x="940875" y="1314010"/>
          <a:ext cx="7262225" cy="2970000"/>
        </p:xfrm>
        <a:graphic>
          <a:graphicData uri="http://schemas.openxmlformats.org/drawingml/2006/table">
            <a:tbl>
              <a:tblPr>
                <a:noFill/>
                <a:tableStyleId>{5B3425C1-E8C5-4002-BBBE-09CE61DE65A6}</a:tableStyleId>
              </a:tblPr>
              <a:tblGrid>
                <a:gridCol w="1693850">
                  <a:extLst>
                    <a:ext uri="{9D8B030D-6E8A-4147-A177-3AD203B41FA5}">
                      <a16:colId xmlns:a16="http://schemas.microsoft.com/office/drawing/2014/main" val="20000"/>
                    </a:ext>
                  </a:extLst>
                </a:gridCol>
                <a:gridCol w="1856125">
                  <a:extLst>
                    <a:ext uri="{9D8B030D-6E8A-4147-A177-3AD203B41FA5}">
                      <a16:colId xmlns:a16="http://schemas.microsoft.com/office/drawing/2014/main" val="20001"/>
                    </a:ext>
                  </a:extLst>
                </a:gridCol>
                <a:gridCol w="1856125">
                  <a:extLst>
                    <a:ext uri="{9D8B030D-6E8A-4147-A177-3AD203B41FA5}">
                      <a16:colId xmlns:a16="http://schemas.microsoft.com/office/drawing/2014/main" val="20002"/>
                    </a:ext>
                  </a:extLst>
                </a:gridCol>
                <a:gridCol w="1856125">
                  <a:extLst>
                    <a:ext uri="{9D8B030D-6E8A-4147-A177-3AD203B41FA5}">
                      <a16:colId xmlns:a16="http://schemas.microsoft.com/office/drawing/2014/main" val="20003"/>
                    </a:ext>
                  </a:extLst>
                </a:gridCol>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
        <p:cNvGrpSpPr/>
        <p:nvPr/>
      </p:nvGrpSpPr>
      <p:grpSpPr>
        <a:xfrm>
          <a:off x="0" y="0"/>
          <a:ext cx="0" cy="0"/>
          <a:chOff x="0" y="0"/>
          <a:chExt cx="0" cy="0"/>
        </a:xfrm>
      </p:grpSpPr>
      <p:sp>
        <p:nvSpPr>
          <p:cNvPr id="603" name="Google Shape;6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41"/>
        <p:cNvGrpSpPr/>
        <p:nvPr/>
      </p:nvGrpSpPr>
      <p:grpSpPr>
        <a:xfrm>
          <a:off x="0" y="0"/>
          <a:ext cx="0" cy="0"/>
          <a:chOff x="0" y="0"/>
          <a:chExt cx="0" cy="0"/>
        </a:xfrm>
      </p:grpSpPr>
      <p:sp>
        <p:nvSpPr>
          <p:cNvPr id="642" name="Google Shape;64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73"/>
        <p:cNvGrpSpPr/>
        <p:nvPr/>
      </p:nvGrpSpPr>
      <p:grpSpPr>
        <a:xfrm>
          <a:off x="0" y="0"/>
          <a:ext cx="0" cy="0"/>
          <a:chOff x="0" y="0"/>
          <a:chExt cx="0" cy="0"/>
        </a:xfrm>
      </p:grpSpPr>
      <p:sp>
        <p:nvSpPr>
          <p:cNvPr id="674" name="Google Shape;6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extLst>
                    <a:ext uri="{9D8B030D-6E8A-4147-A177-3AD203B41FA5}">
                      <a16:colId xmlns:a16="http://schemas.microsoft.com/office/drawing/2014/main" val="20000"/>
                    </a:ext>
                  </a:extLst>
                </a:gridCol>
                <a:gridCol w="1213025">
                  <a:extLst>
                    <a:ext uri="{9D8B030D-6E8A-4147-A177-3AD203B41FA5}">
                      <a16:colId xmlns:a16="http://schemas.microsoft.com/office/drawing/2014/main" val="20001"/>
                    </a:ext>
                  </a:extLst>
                </a:gridCol>
                <a:gridCol w="1213025">
                  <a:extLst>
                    <a:ext uri="{9D8B030D-6E8A-4147-A177-3AD203B41FA5}">
                      <a16:colId xmlns:a16="http://schemas.microsoft.com/office/drawing/2014/main" val="20002"/>
                    </a:ext>
                  </a:extLst>
                </a:gridCol>
                <a:gridCol w="1213025">
                  <a:extLst>
                    <a:ext uri="{9D8B030D-6E8A-4147-A177-3AD203B41FA5}">
                      <a16:colId xmlns:a16="http://schemas.microsoft.com/office/drawing/2014/main" val="20003"/>
                    </a:ext>
                  </a:extLst>
                </a:gridCol>
                <a:gridCol w="1213025">
                  <a:extLst>
                    <a:ext uri="{9D8B030D-6E8A-4147-A177-3AD203B41FA5}">
                      <a16:colId xmlns:a16="http://schemas.microsoft.com/office/drawing/2014/main" val="20004"/>
                    </a:ext>
                  </a:extLst>
                </a:gridCol>
                <a:gridCol w="1213025">
                  <a:extLst>
                    <a:ext uri="{9D8B030D-6E8A-4147-A177-3AD203B41FA5}">
                      <a16:colId xmlns:a16="http://schemas.microsoft.com/office/drawing/2014/main" val="20005"/>
                    </a:ext>
                  </a:extLst>
                </a:gridCol>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6" name="Group 35"/>
          <p:cNvGrpSpPr/>
          <p:nvPr/>
        </p:nvGrpSpPr>
        <p:grpSpPr>
          <a:xfrm>
            <a:off x="3769163" y="2334911"/>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gr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4FE0B565-AA66-D84C-3CCD-34602F4D13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285621466"/>
      </p:ext>
    </p:extLst>
  </p:cSld>
  <p:clrMapOvr>
    <a:masterClrMapping/>
  </p:clrMapOvr>
  <mc:AlternateContent xmlns:mc="http://schemas.openxmlformats.org/markup-compatibility/2006" xmlns:p14="http://schemas.microsoft.com/office/powerpoint/2010/main">
    <mc:Choice Requires="p14">
      <p:transition p14:dur="10" advClick="0" advTm="10"/>
    </mc:Choice>
    <mc:Fallback xmlns="">
      <p:transition advClick="0" advTm="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8"/>
                                        </p:tgtEl>
                                      </p:cBhvr>
                                    </p:animEffect>
                                    <p:animScale>
                                      <p:cBhvr>
                                        <p:cTn id="7" dur="250" autoRev="1" fill="hold"/>
                                        <p:tgtEl>
                                          <p:spTgt spid="28"/>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27"/>
                                        </p:tgtEl>
                                      </p:cBhvr>
                                    </p:animEffect>
                                    <p:animScale>
                                      <p:cBhvr>
                                        <p:cTn id="10" dur="250" autoRev="1" fill="hold"/>
                                        <p:tgtEl>
                                          <p:spTgt spid="27"/>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26"/>
                                        </p:tgtEl>
                                      </p:cBhvr>
                                    </p:animEffect>
                                    <p:animScale>
                                      <p:cBhvr>
                                        <p:cTn id="13" dur="250" autoRev="1" fill="hold"/>
                                        <p:tgtEl>
                                          <p:spTgt spid="26"/>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26" grpId="0"/>
      <p:bldP spid="27" grpId="0" animBg="1"/>
      <p:bldP spid="28"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p>
        </p:txBody>
      </p:sp>
      <p:sp>
        <p:nvSpPr>
          <p:cNvPr id="691" name="Google Shape;691;p49"/>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p>
        </p:txBody>
      </p:sp>
      <p:pic>
        <p:nvPicPr>
          <p:cNvPr id="692" name="Google Shape;692;p49"/>
          <p:cNvPicPr preferRelativeResize="0">
            <a:picLocks noGrp="1"/>
          </p:cNvPicPr>
          <p:nvPr>
            <p:ph type="pic" idx="2"/>
          </p:nvPr>
        </p:nvPicPr>
        <p:blipFill rotWithShape="1">
          <a:blip r:embed="rId3"/>
          <a:srcRect l="16626" r="16626"/>
          <a:stretch>
            <a:fillRect/>
          </a:stretch>
        </p:blipFill>
        <p:spPr>
          <a:xfrm>
            <a:off x="720000" y="630000"/>
            <a:ext cx="2252099" cy="2252098"/>
          </a:xfrm>
          <a:prstGeom prst="rect">
            <a:avLst/>
          </a:prstGeom>
        </p:spPr>
      </p:pic>
      <p:pic>
        <p:nvPicPr>
          <p:cNvPr id="693" name="Google Shape;693;p49"/>
          <p:cNvPicPr preferRelativeResize="0">
            <a:picLocks noGrp="1"/>
          </p:cNvPicPr>
          <p:nvPr>
            <p:ph type="pic" idx="3"/>
          </p:nvPr>
        </p:nvPicPr>
        <p:blipFill rotWithShape="1">
          <a:blip r:embed="rId4"/>
          <a:srcRect t="3016" b="3007"/>
          <a:stretch>
            <a:fillRect/>
          </a:stretch>
        </p:blipFill>
        <p:spPr>
          <a:xfrm>
            <a:off x="720000" y="3102925"/>
            <a:ext cx="2252099" cy="1410601"/>
          </a:xfrm>
          <a:prstGeom prst="rect">
            <a:avLst/>
          </a:prstGeom>
        </p:spPr>
      </p:pic>
      <p:pic>
        <p:nvPicPr>
          <p:cNvPr id="694" name="Google Shape;694;p49"/>
          <p:cNvPicPr preferRelativeResize="0">
            <a:picLocks noGrp="1"/>
          </p:cNvPicPr>
          <p:nvPr>
            <p:ph type="pic" idx="4"/>
          </p:nvPr>
        </p:nvPicPr>
        <p:blipFill rotWithShape="1">
          <a:blip r:embed="rId5"/>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33"/>
        <p:cNvGrpSpPr/>
        <p:nvPr/>
      </p:nvGrpSpPr>
      <p:grpSpPr>
        <a:xfrm>
          <a:off x="0" y="0"/>
          <a:ext cx="0" cy="0"/>
          <a:chOff x="0" y="0"/>
          <a:chExt cx="0" cy="0"/>
        </a:xfrm>
      </p:grpSpPr>
      <p:sp>
        <p:nvSpPr>
          <p:cNvPr id="734" name="Google Shape;734;p51"/>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dirty="0"/>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dirty="0"/>
          </a:p>
          <a:p>
            <a:pPr marL="0" lvl="0" indent="0" algn="l" rtl="0">
              <a:spcBef>
                <a:spcPts val="0"/>
              </a:spcBef>
              <a:spcAft>
                <a:spcPts val="0"/>
              </a:spcAft>
              <a:buClr>
                <a:schemeClr val="dk1"/>
              </a:buClr>
              <a:buSzPts val="1100"/>
              <a:buFont typeface="Arial" panose="020B0604020202020204"/>
              <a:buNone/>
            </a:pPr>
            <a:r>
              <a:rPr lang="en-GB"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dirty="0">
                <a:uFill>
                  <a:noFill/>
                </a:uFill>
                <a:hlinkClick r:id="rId3"/>
              </a:rPr>
              <a:t>Flat geometric background</a:t>
            </a:r>
            <a:r>
              <a:rPr lang="en-GB" dirty="0"/>
              <a:t> </a:t>
            </a:r>
          </a:p>
        </p:txBody>
      </p:sp>
      <p:sp>
        <p:nvSpPr>
          <p:cNvPr id="735" name="Google Shape;73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3"/>
        <p:cNvGrpSpPr/>
        <p:nvPr/>
      </p:nvGrpSpPr>
      <p:grpSpPr>
        <a:xfrm>
          <a:off x="0" y="0"/>
          <a:ext cx="0" cy="0"/>
          <a:chOff x="0" y="0"/>
          <a:chExt cx="0" cy="0"/>
        </a:xfrm>
      </p:grpSpPr>
      <p:sp>
        <p:nvSpPr>
          <p:cNvPr id="754" name="Google Shape;754;p52"/>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People business meeting high angle</a:t>
            </a:r>
            <a:r>
              <a:rPr lang="en-GB"/>
              <a:t> </a:t>
            </a:r>
          </a:p>
          <a:p>
            <a:pPr marL="457200" lvl="0" indent="-304800" algn="l" rtl="0">
              <a:spcBef>
                <a:spcPts val="0"/>
              </a:spcBef>
              <a:spcAft>
                <a:spcPts val="0"/>
              </a:spcAft>
              <a:buSzPts val="1200"/>
              <a:buChar char="●"/>
            </a:pPr>
            <a:r>
              <a:rPr lang="en-GB">
                <a:uFill>
                  <a:noFill/>
                </a:uFill>
                <a:hlinkClick r:id="rId4"/>
              </a:rPr>
              <a:t>Female web designer taking notes office</a:t>
            </a:r>
            <a:r>
              <a:rPr lang="en-GB"/>
              <a:t> </a:t>
            </a:r>
          </a:p>
          <a:p>
            <a:pPr marL="457200" lvl="0" indent="-304800" algn="l" rtl="0">
              <a:spcBef>
                <a:spcPts val="0"/>
              </a:spcBef>
              <a:spcAft>
                <a:spcPts val="0"/>
              </a:spcAft>
              <a:buSzPts val="1200"/>
              <a:buChar char="●"/>
            </a:pPr>
            <a:r>
              <a:rPr lang="en-GB">
                <a:uFill>
                  <a:noFill/>
                </a:uFill>
                <a:hlinkClick r:id="rId5"/>
              </a:rPr>
              <a:t>Young business woman work office</a:t>
            </a:r>
            <a:r>
              <a:rPr lang="en-GB"/>
              <a:t> </a:t>
            </a:r>
          </a:p>
        </p:txBody>
      </p:sp>
      <p:sp>
        <p:nvSpPr>
          <p:cNvPr id="755" name="Google Shape;75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3"/>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4"/>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3"/>
              </a:rPr>
              <a:t>ow it works</a:t>
            </a:r>
            <a:r>
              <a:rPr lang="en-GB" sz="1100">
                <a:solidFill>
                  <a:schemeClr val="lt1"/>
                </a:solidFill>
                <a:uFill>
                  <a:noFill/>
                </a:uFill>
                <a:hlinkClick r:id="rId3"/>
              </a:rPr>
              <a:t>.</a:t>
            </a:r>
            <a:endParaRPr sz="1100">
              <a:solidFill>
                <a:schemeClr val="lt1"/>
              </a:solidFill>
            </a:endParaRPr>
          </a:p>
        </p:txBody>
      </p:sp>
      <p:sp>
        <p:nvSpPr>
          <p:cNvPr id="795" name="Google Shape;795;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p>
        </p:txBody>
      </p:sp>
      <p:pic>
        <p:nvPicPr>
          <p:cNvPr id="796" name="Google Shape;796;p56"/>
          <p:cNvPicPr preferRelativeResize="0"/>
          <p:nvPr/>
        </p:nvPicPr>
        <p:blipFill rotWithShape="1">
          <a:blip r:embed="rId4"/>
          <a:srcRect t="16547" b="16540"/>
          <a:stretch>
            <a:fillRect/>
          </a:stretch>
        </p:blipFill>
        <p:spPr>
          <a:xfrm>
            <a:off x="723400" y="2607125"/>
            <a:ext cx="1522615" cy="1018800"/>
          </a:xfrm>
          <a:prstGeom prst="rect">
            <a:avLst/>
          </a:prstGeom>
          <a:noFill/>
          <a:ln>
            <a:noFill/>
          </a:ln>
        </p:spPr>
      </p:pic>
      <p:sp>
        <p:nvSpPr>
          <p:cNvPr id="797" name="Google Shape;797;p5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Pana</a:t>
            </a:r>
            <a:endParaRPr b="1">
              <a:solidFill>
                <a:schemeClr val="dk2"/>
              </a:solidFill>
            </a:endParaRPr>
          </a:p>
        </p:txBody>
      </p:sp>
      <p:sp>
        <p:nvSpPr>
          <p:cNvPr id="798" name="Google Shape;798;p5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Amico</a:t>
            </a:r>
            <a:endParaRPr b="1">
              <a:solidFill>
                <a:schemeClr val="dk2"/>
              </a:solidFill>
            </a:endParaRPr>
          </a:p>
        </p:txBody>
      </p:sp>
      <p:sp>
        <p:nvSpPr>
          <p:cNvPr id="799" name="Google Shape;799;p5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7"/>
              </a:rPr>
              <a:t>Bro</a:t>
            </a:r>
            <a:endParaRPr b="1">
              <a:solidFill>
                <a:schemeClr val="dk2"/>
              </a:solidFill>
            </a:endParaRPr>
          </a:p>
        </p:txBody>
      </p:sp>
      <p:sp>
        <p:nvSpPr>
          <p:cNvPr id="800" name="Google Shape;800;p5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8"/>
              </a:rPr>
              <a:t>Rafiki</a:t>
            </a:r>
            <a:endParaRPr b="1">
              <a:solidFill>
                <a:schemeClr val="dk2"/>
              </a:solidFill>
            </a:endParaRPr>
          </a:p>
        </p:txBody>
      </p:sp>
      <p:pic>
        <p:nvPicPr>
          <p:cNvPr id="801" name="Google Shape;801;p56"/>
          <p:cNvPicPr preferRelativeResize="0"/>
          <p:nvPr/>
        </p:nvPicPr>
        <p:blipFill rotWithShape="1">
          <a:blip r:embed="rId9"/>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10"/>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11"/>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2"/>
          <a:srcRect t="14837" b="14844"/>
          <a:stretch>
            <a:fillRect/>
          </a:stretch>
        </p:blipFill>
        <p:spPr>
          <a:xfrm>
            <a:off x="6717734" y="2517795"/>
            <a:ext cx="1702865" cy="1197460"/>
          </a:xfrm>
          <a:prstGeom prst="rect">
            <a:avLst/>
          </a:prstGeom>
          <a:noFill/>
          <a:ln>
            <a:noFill/>
          </a:ln>
        </p:spPr>
      </p:pic>
      <p:sp>
        <p:nvSpPr>
          <p:cNvPr id="805" name="Google Shape;805;p5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3"/>
              </a:rPr>
              <a:t>Cuate</a:t>
            </a:r>
            <a:endParaRPr b="1">
              <a:solidFill>
                <a:schemeClr val="dk2"/>
              </a:solidFill>
            </a:endParaRP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3"/>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2491300" cy="8686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49" name="Google Shape;3849;p60"/>
          <p:cNvGraphicFramePr/>
          <p:nvPr/>
        </p:nvGraphicFramePr>
        <p:xfrm>
          <a:off x="5935863" y="996311"/>
          <a:ext cx="2491300" cy="976425"/>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850" name="Google Shape;3850;p60"/>
          <p:cNvGraphicFramePr/>
          <p:nvPr/>
        </p:nvGraphicFramePr>
        <p:xfrm>
          <a:off x="3342575" y="2130461"/>
          <a:ext cx="2363400" cy="868575"/>
        </p:xfrm>
        <a:graphic>
          <a:graphicData uri="http://schemas.openxmlformats.org/drawingml/2006/table">
            <a:tbl>
              <a:tblPr>
                <a:noFill/>
                <a:tableStyleId>{3705B4D3-1A3C-46D3-9B5D-2E3A499F1FC1}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93" name="Google Shape;3893;p60"/>
          <p:cNvGraphicFramePr/>
          <p:nvPr/>
        </p:nvGraphicFramePr>
        <p:xfrm>
          <a:off x="711088" y="2130461"/>
          <a:ext cx="2403600" cy="881400"/>
        </p:xfrm>
        <a:graphic>
          <a:graphicData uri="http://schemas.openxmlformats.org/drawingml/2006/table">
            <a:tbl>
              <a:tblPr>
                <a:noFill/>
                <a:tableStyleId>{3705B4D3-1A3C-46D3-9B5D-2E3A499F1FC1}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162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162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6"/>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1"/>
              <p:cNvGrpSpPr/>
              <p:nvPr/>
            </p:nvGrpSpPr>
            <p:grpSpPr>
              <a:xfrm flipH="1">
                <a:off x="7734309" y="2063282"/>
                <a:ext cx="273693" cy="620095"/>
                <a:chOff x="8031573" y="2063282"/>
                <a:chExt cx="273693" cy="620096"/>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roup 1">
            <a:extLst>
              <a:ext uri="{FF2B5EF4-FFF2-40B4-BE49-F238E27FC236}">
                <a16:creationId xmlns:a16="http://schemas.microsoft.com/office/drawing/2014/main" id="{B6667A57-3A5F-78A8-0CA5-AB1A972990DD}"/>
              </a:ext>
            </a:extLst>
          </p:cNvPr>
          <p:cNvGrpSpPr/>
          <p:nvPr/>
        </p:nvGrpSpPr>
        <p:grpSpPr>
          <a:xfrm>
            <a:off x="6279796" y="82635"/>
            <a:ext cx="1317459" cy="684168"/>
            <a:chOff x="6279796" y="82635"/>
            <a:chExt cx="1317459" cy="684168"/>
          </a:xfrm>
        </p:grpSpPr>
        <p:sp>
          <p:nvSpPr>
            <p:cNvPr id="4331" name="Google Shape;4331;p61"/>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3" name="Text Box 2" descr="gh" title="ghoziyah"/>
          <p:cNvSpPr txBox="1"/>
          <p:nvPr/>
        </p:nvSpPr>
        <p:spPr>
          <a:xfrm>
            <a:off x="5678555" y="1972610"/>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lstStyle/>
          <a:p>
            <a:pPr algn="ctr" rtl="1" fontAlgn="ctr"/>
            <a:r>
              <a:rPr lang="ar-SA" sz="5300">
                <a:latin typeface="Segoe UI Semibold" panose="020B0702040204020203" charset="0"/>
                <a:cs typeface="Segoe UI Semibold" panose="020B0702040204020203" charset="0"/>
              </a:rPr>
              <a:t>الغازية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a:latin typeface="Google Sans Medium" panose="020B0603030502040203" charset="0"/>
                <a:cs typeface="Google Sans Medium" panose="020B0603030502040203" charset="0"/>
              </a:rPr>
              <a:t>Langit </a:t>
            </a:r>
            <a:r>
              <a:rPr lang="en-US" altLang="id-ID" sz="3200">
                <a:latin typeface="Google Sans Medium" panose="020B0603030502040203" charset="0"/>
                <a:cs typeface="Google Sans Medium" panose="020B0603030502040203" charset="0"/>
              </a:rPr>
              <a:t>Al-Gh</a:t>
            </a:r>
            <a:r>
              <a:rPr lang="id-ID" altLang="ar-SA" sz="3200">
                <a:latin typeface="Google Sans Medium" panose="020B0603030502040203" charset="0"/>
                <a:cs typeface="Google Sans Medium" panose="020B0603030502040203" charset="0"/>
              </a:rPr>
              <a:t>a</a:t>
            </a:r>
            <a:r>
              <a:rPr lang="en-US" altLang="id-ID" sz="3200">
                <a:latin typeface="Google Sans Medium" panose="020B0603030502040203" charset="0"/>
                <a:cs typeface="Google Sans Medium" panose="020B0603030502040203" charset="0"/>
              </a:rPr>
              <a:t>ziyyah</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3"/>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p>
        </p:txBody>
      </p:sp>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p>
        </p:txBody>
      </p:sp>
    </p:spTree>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show="0">
  <p:cSld>
    <p:bg>
      <p:bgPr>
        <a:solidFill>
          <a:schemeClr val="lt1">
            <a:alpha val="91000"/>
          </a:schemeClr>
        </a:solidFill>
        <a:effectLst/>
      </p:bgPr>
    </p:bg>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p>
        </p:txBody>
      </p:sp>
      <p:sp>
        <p:nvSpPr>
          <p:cNvPr id="298" name="Google Shape;298;p32"/>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extLst>
                    <a:ext uri="{9D8B030D-6E8A-4147-A177-3AD203B41FA5}">
                      <a16:colId xmlns:a16="http://schemas.microsoft.com/office/drawing/2014/main" val="20000"/>
                    </a:ext>
                  </a:extLst>
                </a:gridCol>
                <a:gridCol w="4941750">
                  <a:extLst>
                    <a:ext uri="{9D8B030D-6E8A-4147-A177-3AD203B41FA5}">
                      <a16:colId xmlns:a16="http://schemas.microsoft.com/office/drawing/2014/main" val="20001"/>
                    </a:ext>
                  </a:extLst>
                </a:gridCol>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7"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9"/>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6"/>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7"/>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1763395"/>
            <a:ext cx="5201046" cy="319214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الغازية</a:t>
            </a:r>
            <a:r>
              <a:rPr lang="id-ID" altLang="ar-SA" sz="2800" dirty="0">
                <a:latin typeface="Segoe UI Semibold" panose="020B0702040204020203" pitchFamily="34" charset="0"/>
                <a:cs typeface="Segoe UI Semibold" panose="020B0702040204020203" pitchFamily="34" charset="0"/>
              </a:rPr>
              <a:t> </a:t>
            </a:r>
            <a:r>
              <a:rPr lang="id-ID" altLang="ar-SA" sz="2800" dirty="0">
                <a:latin typeface="Google Sans Medium" panose="020B0603030502040203" pitchFamily="34" charset="0"/>
                <a:cs typeface="Google Sans" panose="020B0503030502040204" charset="0"/>
              </a:rPr>
              <a:t>(secara harfiyah berarti langit gas) adala</a:t>
            </a:r>
            <a:r>
              <a:rPr lang="en-US" altLang="id-ID" sz="2800" dirty="0">
                <a:latin typeface="Google Sans Medium" panose="020B0603030502040203" pitchFamily="34" charset="0"/>
                <a:cs typeface="Google Sans" panose="020B0503030502040204" charset="0"/>
              </a:rPr>
              <a:t>h </a:t>
            </a:r>
            <a:r>
              <a:rPr lang="en-US" altLang="id-ID" sz="2800" dirty="0" err="1">
                <a:latin typeface="Google Sans Medium" panose="020B0603030502040203" pitchFamily="34" charset="0"/>
                <a:cs typeface="Google Sans" panose="020B0503030502040204" charset="0"/>
              </a:rPr>
              <a:t>atmosfer</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langit</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Bumi</a:t>
            </a:r>
            <a:r>
              <a:rPr lang="en-US" altLang="id-ID" sz="2800" dirty="0">
                <a:latin typeface="Google Sans Medium" panose="020B0603030502040203" pitchFamily="3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6" name="Group 5">
            <a:extLst>
              <a:ext uri="{FF2B5EF4-FFF2-40B4-BE49-F238E27FC236}">
                <a16:creationId xmlns:a16="http://schemas.microsoft.com/office/drawing/2014/main" id="{8F2ADE57-A7E8-5D9D-D035-C07C6CB2774C}"/>
              </a:ext>
            </a:extLst>
          </p:cNvPr>
          <p:cNvGrpSpPr/>
          <p:nvPr/>
        </p:nvGrpSpPr>
        <p:grpSpPr>
          <a:xfrm>
            <a:off x="12763036" y="1497074"/>
            <a:ext cx="4912964" cy="2998061"/>
            <a:chOff x="4040" y="931"/>
            <a:chExt cx="6945" cy="4511"/>
          </a:xfrm>
          <a:noFill/>
        </p:grpSpPr>
        <p:sp>
          <p:nvSpPr>
            <p:cNvPr id="8" name="Text Box 1">
              <a:extLst>
                <a:ext uri="{FF2B5EF4-FFF2-40B4-BE49-F238E27FC236}">
                  <a16:creationId xmlns:a16="http://schemas.microsoft.com/office/drawing/2014/main" id="{81DEB075-F97E-8905-3C12-82FF0D1B0F1B}"/>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9" name="Text Box 2">
              <a:extLst>
                <a:ext uri="{FF2B5EF4-FFF2-40B4-BE49-F238E27FC236}">
                  <a16:creationId xmlns:a16="http://schemas.microsoft.com/office/drawing/2014/main" id="{AEDA9B12-4173-F8B2-F850-69196B944975}"/>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4BFAC46-F673-70D3-8A71-03EA6832C6BB}"/>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4139774" y="1486453"/>
            <a:ext cx="4680226" cy="2998063"/>
            <a:chOff x="4369" y="931"/>
            <a:chExt cx="6616"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491"/>
              <a:ext cx="6511" cy="1421"/>
            </a:xfrm>
            <a:prstGeom prst="rect">
              <a:avLst/>
            </a:prstGeom>
            <a:grpFill/>
            <a:ln>
              <a:noFill/>
            </a:ln>
            <a:effectLst>
              <a:softEdge rad="0"/>
            </a:effectLst>
          </p:spPr>
          <p:txBody>
            <a:bodyPr wrap="square" rtlCol="0" anchor="ctr">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52"/>
              <a:ext cx="6616" cy="1390"/>
            </a:xfrm>
            <a:prstGeom prst="rect">
              <a:avLst/>
            </a:prstGeom>
            <a:grpFill/>
            <a:ln>
              <a:noFill/>
            </a:ln>
            <a:effectLst>
              <a:softEdge rad="0"/>
            </a:effectLst>
          </p:spPr>
          <p:txBody>
            <a:bodyPr wrap="square" rtlCol="0" anchor="b">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8028000" y="4371750"/>
            <a:ext cx="825867" cy="553998"/>
          </a:xfrm>
          <a:prstGeom prst="rect">
            <a:avLst/>
          </a:prstGeom>
          <a:noFill/>
        </p:spPr>
        <p:txBody>
          <a:bodyPr wrap="none" rtlCol="0" anchor="ctr">
            <a:spAutoFit/>
          </a:bodyPr>
          <a:lstStyle/>
          <a:p>
            <a:pPr algn="ct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endParaRPr lang="en-US" sz="3000" dirty="0">
              <a:solidFill>
                <a:schemeClr val="bg2">
                  <a:lumMod val="75000"/>
                </a:schemeClr>
              </a:solidFill>
            </a:endParaRPr>
          </a:p>
        </p:txBody>
      </p:sp>
    </p:spTree>
    <p:extLst>
      <p:ext uri="{BB962C8B-B14F-4D97-AF65-F5344CB8AC3E}">
        <p14:creationId xmlns:p14="http://schemas.microsoft.com/office/powerpoint/2010/main" val="12098285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7" name="Group 36">
            <a:extLst>
              <a:ext uri="{FF2B5EF4-FFF2-40B4-BE49-F238E27FC236}">
                <a16:creationId xmlns:a16="http://schemas.microsoft.com/office/drawing/2014/main" id="{5AD4D65A-A79D-55F9-B3F8-F2EAA4AD4069}"/>
              </a:ext>
            </a:extLst>
          </p:cNvPr>
          <p:cNvGrpSpPr/>
          <p:nvPr/>
        </p:nvGrpSpPr>
        <p:grpSpPr>
          <a:xfrm>
            <a:off x="12060098" y="1497074"/>
            <a:ext cx="5183902" cy="2998061"/>
            <a:chOff x="3657" y="931"/>
            <a:chExt cx="7328" cy="4511"/>
          </a:xfrm>
          <a:noFill/>
        </p:grpSpPr>
        <p:sp>
          <p:nvSpPr>
            <p:cNvPr id="38" name="Text Box 1">
              <a:extLst>
                <a:ext uri="{FF2B5EF4-FFF2-40B4-BE49-F238E27FC236}">
                  <a16:creationId xmlns:a16="http://schemas.microsoft.com/office/drawing/2014/main" id="{EB85E3B2-F8D2-49D3-F5C5-FA59514B0D3A}"/>
                </a:ext>
              </a:extLst>
            </p:cNvPr>
            <p:cNvSpPr txBox="1"/>
            <p:nvPr/>
          </p:nvSpPr>
          <p:spPr>
            <a:xfrm>
              <a:off x="3657" y="2491"/>
              <a:ext cx="7328"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39" name="Text Box 2">
              <a:extLst>
                <a:ext uri="{FF2B5EF4-FFF2-40B4-BE49-F238E27FC236}">
                  <a16:creationId xmlns:a16="http://schemas.microsoft.com/office/drawing/2014/main" id="{A97EE5BC-6BD4-E109-E941-FC27F4266F92}"/>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40" name="Text Box 3">
              <a:extLst>
                <a:ext uri="{FF2B5EF4-FFF2-40B4-BE49-F238E27FC236}">
                  <a16:creationId xmlns:a16="http://schemas.microsoft.com/office/drawing/2014/main" id="{A119D111-63EB-DF8F-D883-1659A7DA5516}"/>
                </a:ext>
              </a:extLst>
            </p:cNvPr>
            <p:cNvSpPr txBox="1"/>
            <p:nvPr/>
          </p:nvSpPr>
          <p:spPr>
            <a:xfrm>
              <a:off x="3657" y="4052"/>
              <a:ext cx="7328"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ar-SA" altLang="ar-SA" dirty="0">
                  <a:sym typeface="Work Sans"/>
                </a:rPr>
                <a:t>132</a:t>
              </a:r>
              <a:r>
                <a:rPr lang="ar-SA" altLang="id-ID" dirty="0">
                  <a:sym typeface="Work Sans"/>
                </a:rPr>
                <a:t>)</a:t>
              </a: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907234" y="1497074"/>
            <a:ext cx="4912964" cy="2998061"/>
            <a:chOff x="4040" y="931"/>
            <a:chExt cx="6945"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040" y="2491"/>
              <a:ext cx="6945"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040" y="4052"/>
              <a:ext cx="6945"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35" name="Rectangle 34">
            <a:extLst>
              <a:ext uri="{FF2B5EF4-FFF2-40B4-BE49-F238E27FC236}">
                <a16:creationId xmlns:a16="http://schemas.microsoft.com/office/drawing/2014/main" id="{F2EFC687-8D17-53C6-65A9-3941FEAC48DF}"/>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8F6909DD-98D6-6487-8D16-64049F2991AF}"/>
              </a:ext>
            </a:extLst>
          </p:cNvPr>
          <p:cNvGrpSpPr/>
          <p:nvPr/>
        </p:nvGrpSpPr>
        <p:grpSpPr>
          <a:xfrm>
            <a:off x="-8892000" y="1490624"/>
            <a:ext cx="4680226" cy="2998063"/>
            <a:chOff x="4369" y="931"/>
            <a:chExt cx="6616" cy="4511"/>
          </a:xfrm>
          <a:noFill/>
        </p:grpSpPr>
        <p:sp>
          <p:nvSpPr>
            <p:cNvPr id="9" name="Text Box 1">
              <a:extLst>
                <a:ext uri="{FF2B5EF4-FFF2-40B4-BE49-F238E27FC236}">
                  <a16:creationId xmlns:a16="http://schemas.microsoft.com/office/drawing/2014/main" id="{E05F9195-C56F-CF50-A0F1-B3DFEEDA5182}"/>
                </a:ext>
              </a:extLst>
            </p:cNvPr>
            <p:cNvSpPr txBox="1"/>
            <p:nvPr/>
          </p:nvSpPr>
          <p:spPr>
            <a:xfrm>
              <a:off x="4474" y="2491"/>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10" name="Text Box 2">
              <a:extLst>
                <a:ext uri="{FF2B5EF4-FFF2-40B4-BE49-F238E27FC236}">
                  <a16:creationId xmlns:a16="http://schemas.microsoft.com/office/drawing/2014/main" id="{78E7BE37-64D4-A405-D442-0DB2054EC682}"/>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11" name="Text Box 3">
              <a:extLst>
                <a:ext uri="{FF2B5EF4-FFF2-40B4-BE49-F238E27FC236}">
                  <a16:creationId xmlns:a16="http://schemas.microsoft.com/office/drawing/2014/main" id="{2637EC84-A6B1-82EF-15E2-47F42EBB0C57}"/>
                </a:ext>
              </a:extLst>
            </p:cNvPr>
            <p:cNvSpPr txBox="1"/>
            <p:nvPr/>
          </p:nvSpPr>
          <p:spPr>
            <a:xfrm>
              <a:off x="4369" y="4052"/>
              <a:ext cx="6616" cy="1390"/>
            </a:xfrm>
            <a:prstGeom prst="rect">
              <a:avLst/>
            </a:prstGeom>
            <a:grpFill/>
            <a:ln>
              <a:noFill/>
            </a:ln>
            <a:effectLst>
              <a:softEdge rad="0"/>
            </a:effectLst>
          </p:spPr>
          <p:txBody>
            <a:bodyPr wrap="square" rtlCol="0" anchor="t">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6" name="Rectangle 5">
            <a:extLst>
              <a:ext uri="{FF2B5EF4-FFF2-40B4-BE49-F238E27FC236}">
                <a16:creationId xmlns:a16="http://schemas.microsoft.com/office/drawing/2014/main" id="{FF3AFC33-B3BE-AFF1-B7D2-A0A43E2C1642}"/>
              </a:ext>
            </a:extLst>
          </p:cNvPr>
          <p:cNvSpPr/>
          <p:nvPr/>
        </p:nvSpPr>
        <p:spPr>
          <a:xfrm>
            <a:off x="-45186" y="0"/>
            <a:ext cx="368956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DC3725E7-F80B-1A65-4503-34A7D025F101}"/>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36" name="TextBox 35">
            <a:extLst>
              <a:ext uri="{FF2B5EF4-FFF2-40B4-BE49-F238E27FC236}">
                <a16:creationId xmlns:a16="http://schemas.microsoft.com/office/drawing/2014/main" id="{E2540B85-0D5E-AAAD-72B6-A54FCB26F2ED}"/>
              </a:ext>
            </a:extLst>
          </p:cNvPr>
          <p:cNvSpPr txBox="1">
            <a:spLocks/>
          </p:cNvSpPr>
          <p:nvPr/>
        </p:nvSpPr>
        <p:spPr>
          <a:xfrm>
            <a:off x="8028000" y="4371750"/>
            <a:ext cx="825867" cy="553998"/>
          </a:xfrm>
          <a:prstGeom prst="rect">
            <a:avLst/>
          </a:prstGeom>
          <a:noFill/>
        </p:spPr>
        <p:txBody>
          <a:bodyPr wrap="none" rtlCol="0" anchor="ctr">
            <a:spAutoFit/>
          </a:bodyPr>
          <a:lstStyle/>
          <a:p>
            <a:pPr algn="ct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6324507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75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636295" y="1497074"/>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491"/>
              <a:ext cx="7328"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52"/>
              <a:ext cx="7328"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ar-SA" altLang="ar-SA" dirty="0">
                  <a:sym typeface="Work Sans"/>
                </a:rPr>
                <a:t>132</a:t>
              </a:r>
              <a:r>
                <a:rPr lang="ar-SA" altLang="id-ID" dirty="0">
                  <a:sym typeface="Work Sans"/>
                </a:rPr>
                <a:t>)</a:t>
              </a:r>
            </a:p>
          </p:txBody>
        </p:sp>
      </p:grpSp>
      <p:grpSp>
        <p:nvGrpSpPr>
          <p:cNvPr id="8" name="Group 7">
            <a:extLst>
              <a:ext uri="{FF2B5EF4-FFF2-40B4-BE49-F238E27FC236}">
                <a16:creationId xmlns:a16="http://schemas.microsoft.com/office/drawing/2014/main" id="{ED96FEB9-1EC0-634C-56F8-F9F03AEE97A2}"/>
              </a:ext>
            </a:extLst>
          </p:cNvPr>
          <p:cNvGrpSpPr/>
          <p:nvPr/>
        </p:nvGrpSpPr>
        <p:grpSpPr>
          <a:xfrm>
            <a:off x="-9108000" y="1497074"/>
            <a:ext cx="4912964" cy="2998061"/>
            <a:chOff x="4040" y="931"/>
            <a:chExt cx="6945" cy="4511"/>
          </a:xfrm>
          <a:noFill/>
        </p:grpSpPr>
        <p:sp>
          <p:nvSpPr>
            <p:cNvPr id="9" name="Text Box 1">
              <a:extLst>
                <a:ext uri="{FF2B5EF4-FFF2-40B4-BE49-F238E27FC236}">
                  <a16:creationId xmlns:a16="http://schemas.microsoft.com/office/drawing/2014/main" id="{2F58D0B6-AC96-3F5B-4B33-1606CB3EBD08}"/>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10" name="Text Box 2">
              <a:extLst>
                <a:ext uri="{FF2B5EF4-FFF2-40B4-BE49-F238E27FC236}">
                  <a16:creationId xmlns:a16="http://schemas.microsoft.com/office/drawing/2014/main" id="{C7D3F36D-B815-24F6-0956-7B64C23C7467}"/>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2DE2B0F-EB9A-62DB-85B8-58C25387C5F7}"/>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795DA95D-5033-0D6F-CBF5-9467A27E05C6}"/>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8E157D7-A83F-C799-58F2-A95AF8788CFB}"/>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36" name="Text Box 2">
            <a:extLst>
              <a:ext uri="{FF2B5EF4-FFF2-40B4-BE49-F238E27FC236}">
                <a16:creationId xmlns:a16="http://schemas.microsoft.com/office/drawing/2014/main" id="{F2B987F3-CB16-50C8-C449-E78DFDC89554}"/>
              </a:ext>
            </a:extLst>
          </p:cNvPr>
          <p:cNvSpPr txBox="1"/>
          <p:nvPr/>
        </p:nvSpPr>
        <p:spPr>
          <a:xfrm>
            <a:off x="15012098" y="2221224"/>
            <a:ext cx="5183902" cy="1431161"/>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marL="0" lvl="0" indent="0" algn="r" rtl="1" eaLnBrk="1" fontAlgn="auto" latinLnBrk="0" hangingPunct="1">
              <a:lnSpc>
                <a:spcPct val="120000"/>
              </a:lnSpc>
              <a:spcBef>
                <a:spcPts val="0"/>
              </a:spcBef>
              <a:spcAft>
                <a:spcPts val="0"/>
              </a:spcAft>
              <a:buNone/>
            </a:pP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السَّمَاءِ فَسَوّٰىهُنَّ سَبْعَ سَمٰوٰتٍ ۗ وَهُوَ بِكُلِّ شَيْءٍ عَلِيْمٌ</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olidFill>
                <a:schemeClr val="tx1"/>
              </a:solidFill>
              <a:sym typeface="Work Sans"/>
            </a:endParaRPr>
          </a:p>
        </p:txBody>
      </p:sp>
      <p:sp>
        <p:nvSpPr>
          <p:cNvPr id="14" name="TextBox 13">
            <a:extLst>
              <a:ext uri="{FF2B5EF4-FFF2-40B4-BE49-F238E27FC236}">
                <a16:creationId xmlns:a16="http://schemas.microsoft.com/office/drawing/2014/main" id="{05FEA306-A334-DD78-7B78-4BF047D57F62}"/>
              </a:ext>
            </a:extLst>
          </p:cNvPr>
          <p:cNvSpPr txBox="1">
            <a:spLocks/>
          </p:cNvSpPr>
          <p:nvPr/>
        </p:nvSpPr>
        <p:spPr>
          <a:xfrm>
            <a:off x="8028000" y="4371750"/>
            <a:ext cx="825867" cy="553998"/>
          </a:xfrm>
          <a:prstGeom prst="rect">
            <a:avLst/>
          </a:prstGeom>
          <a:noFill/>
        </p:spPr>
        <p:txBody>
          <a:bodyPr wrap="none" rtlCol="0" anchor="ctr">
            <a:spAutoFit/>
          </a:bodyPr>
          <a:lstStyle/>
          <a:p>
            <a:pPr algn="ct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7379927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750">
        <p159:morph option="byObject"/>
      </p:transition>
    </mc:Choice>
    <mc:Fallback>
      <p:transition spd="slow">
        <p:fade/>
      </p:transition>
    </mc:Fallback>
  </mc:AlternateContent>
</p:sld>
</file>

<file path=ppt/theme/theme1.xml><?xml version="1.0" encoding="utf-8"?>
<a:theme xmlns:a="http://schemas.openxmlformats.org/drawingml/2006/main" name="Jenis Kata السماوات Dalam Al-Quran">
  <a:themeElements>
    <a:clrScheme name="Material Design">
      <a:dk1>
        <a:srgbClr val="000000"/>
      </a:dk1>
      <a:lt1>
        <a:srgbClr val="F8F8F8"/>
      </a:lt1>
      <a:dk2>
        <a:srgbClr val="4285F4"/>
      </a:dk2>
      <a:lt2>
        <a:srgbClr val="F4B400"/>
      </a:lt2>
      <a:accent1>
        <a:srgbClr val="DB4437"/>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1093</TotalTime>
  <Words>3175</Words>
  <Application>Microsoft Office PowerPoint</Application>
  <PresentationFormat>On-screen Show (16:9)</PresentationFormat>
  <Paragraphs>459</Paragraphs>
  <Slides>58</Slides>
  <Notes>55</Notes>
  <HiddenSlides>6</HiddenSlides>
  <MMClips>3</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58</vt:i4>
      </vt:variant>
    </vt:vector>
  </HeadingPairs>
  <TitlesOfParts>
    <vt:vector size="76" baseType="lpstr">
      <vt:lpstr>Google Sans Medium</vt:lpstr>
      <vt:lpstr>Roboto Medium</vt:lpstr>
      <vt:lpstr>Montserrat</vt:lpstr>
      <vt:lpstr>Amatic SC</vt:lpstr>
      <vt:lpstr>Google Sans</vt:lpstr>
      <vt:lpstr>PT Sans</vt:lpstr>
      <vt:lpstr>Segoe UI Semibold</vt:lpstr>
      <vt:lpstr>Arial</vt:lpstr>
      <vt:lpstr>Sarabun</vt:lpstr>
      <vt:lpstr>Alata</vt:lpstr>
      <vt:lpstr>Proxima Nova Semibold</vt:lpstr>
      <vt:lpstr>Proxima Nova</vt:lpstr>
      <vt:lpstr>Calibri</vt:lpstr>
      <vt:lpstr>KFGQPC HAFS Uthmanic Script</vt:lpstr>
      <vt:lpstr>Segoe UI</vt:lpstr>
      <vt:lpstr>Lexend Deca Black</vt:lpstr>
      <vt:lpstr>Jenis Kata السماوات Dalam Al-Quran</vt:lpstr>
      <vt:lpstr>Slidesgo Final Pages</vt:lpstr>
      <vt:lpstr>Jenis Kata السماوات Dalam Al-Quran</vt:lpstr>
      <vt:lpstr>PowerPoint Presentation</vt:lpstr>
      <vt:lpstr>PowerPoint Presentation</vt:lpstr>
      <vt:lpstr>PowerPoint Presentation</vt:lpstr>
      <vt:lpstr>PowerPoint Presentation</vt:lpstr>
      <vt:lpstr>Penjelasan</vt:lpstr>
      <vt:lpstr>Ciri-Ciri</vt:lpstr>
      <vt:lpstr>Ciri-Ciri</vt:lpstr>
      <vt:lpstr>Ciri-Ciri</vt:lpstr>
      <vt:lpstr>Ciri-Ciri</vt:lpstr>
      <vt:lpstr>Ciri-Ciri</vt:lpstr>
      <vt:lpstr>Ciri-Ciri</vt:lpstr>
      <vt:lpstr>Ciri-Ciri</vt:lpstr>
      <vt:lpstr>Penjelasan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Divide the contents</vt:lpstr>
      <vt:lpstr>PowerPoint Presentation</vt:lpstr>
      <vt:lpstr>PowerPoint Presentation</vt:lpstr>
      <vt:lpstr>PowerPoint Presentation</vt:lpstr>
      <vt:lpstr>Represent three ideas</vt:lpstr>
      <vt:lpstr>Four new ideas</vt:lpstr>
      <vt:lpstr>Sometimes, reviewing concepts is a good idea</vt:lpstr>
      <vt:lpstr>—Someone Famous</vt:lpstr>
      <vt:lpstr>9h 55m 23s</vt:lpstr>
      <vt:lpstr>This is a graph</vt:lpstr>
      <vt:lpstr>Map</vt:lpstr>
      <vt:lpstr>Table</vt:lpstr>
      <vt:lpstr>Timeline</vt:lpstr>
      <vt:lpstr>Organizational chart</vt:lpstr>
      <vt:lpstr>Roadmap infographic</vt:lpstr>
      <vt:lpstr>Photo showcase</vt:lpstr>
      <vt:lpstr>Alternative resources</vt:lpstr>
      <vt:lpstr>Resources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Contents of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Kelompok 1</dc:creator>
  <cp:lastModifiedBy>Alfatih</cp:lastModifiedBy>
  <cp:revision>70</cp:revision>
  <dcterms:created xsi:type="dcterms:W3CDTF">2023-02-11T03:32:00Z</dcterms:created>
  <dcterms:modified xsi:type="dcterms:W3CDTF">2023-02-16T09:37:51Z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1057-11.2.0.11440</vt:lpwstr>
  </property>
</Properties>
</file>